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6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441" r:id="rId1"/>
  </p:sldMasterIdLst>
  <p:notesMasterIdLst>
    <p:notesMasterId r:id="rId83"/>
  </p:notesMasterIdLst>
  <p:sldIdLst>
    <p:sldId id="548" r:id="rId2"/>
    <p:sldId id="586" r:id="rId3"/>
    <p:sldId id="1109" r:id="rId4"/>
    <p:sldId id="502" r:id="rId5"/>
    <p:sldId id="503" r:id="rId6"/>
    <p:sldId id="535" r:id="rId7"/>
    <p:sldId id="549" r:id="rId8"/>
    <p:sldId id="1059" r:id="rId9"/>
    <p:sldId id="1049" r:id="rId10"/>
    <p:sldId id="1050" r:id="rId11"/>
    <p:sldId id="1110" r:id="rId12"/>
    <p:sldId id="1107" r:id="rId13"/>
    <p:sldId id="1140" r:id="rId14"/>
    <p:sldId id="1122" r:id="rId15"/>
    <p:sldId id="1141" r:id="rId16"/>
    <p:sldId id="1111" r:id="rId17"/>
    <p:sldId id="536" r:id="rId18"/>
    <p:sldId id="1113" r:id="rId19"/>
    <p:sldId id="266" r:id="rId20"/>
    <p:sldId id="267" r:id="rId21"/>
    <p:sldId id="1112" r:id="rId22"/>
    <p:sldId id="271" r:id="rId23"/>
    <p:sldId id="507" r:id="rId24"/>
    <p:sldId id="1084" r:id="rId25"/>
    <p:sldId id="258" r:id="rId26"/>
    <p:sldId id="259" r:id="rId27"/>
    <p:sldId id="260" r:id="rId28"/>
    <p:sldId id="261" r:id="rId29"/>
    <p:sldId id="262" r:id="rId30"/>
    <p:sldId id="263" r:id="rId31"/>
    <p:sldId id="1143" r:id="rId32"/>
    <p:sldId id="264" r:id="rId33"/>
    <p:sldId id="265" r:id="rId34"/>
    <p:sldId id="1119" r:id="rId35"/>
    <p:sldId id="592" r:id="rId36"/>
    <p:sldId id="1121" r:id="rId37"/>
    <p:sldId id="1096" r:id="rId38"/>
    <p:sldId id="1142" r:id="rId39"/>
    <p:sldId id="1124" r:id="rId40"/>
    <p:sldId id="1125" r:id="rId41"/>
    <p:sldId id="1126" r:id="rId42"/>
    <p:sldId id="1089" r:id="rId43"/>
    <p:sldId id="1127" r:id="rId44"/>
    <p:sldId id="1128" r:id="rId45"/>
    <p:sldId id="1129" r:id="rId46"/>
    <p:sldId id="1130" r:id="rId47"/>
    <p:sldId id="1132" r:id="rId48"/>
    <p:sldId id="1131" r:id="rId49"/>
    <p:sldId id="1133" r:id="rId50"/>
    <p:sldId id="1080" r:id="rId51"/>
    <p:sldId id="540" r:id="rId52"/>
    <p:sldId id="1144" r:id="rId53"/>
    <p:sldId id="1134" r:id="rId54"/>
    <p:sldId id="1105" r:id="rId55"/>
    <p:sldId id="285" r:id="rId56"/>
    <p:sldId id="1120" r:id="rId57"/>
    <p:sldId id="1069" r:id="rId58"/>
    <p:sldId id="1135" r:id="rId59"/>
    <p:sldId id="573" r:id="rId60"/>
    <p:sldId id="572" r:id="rId61"/>
    <p:sldId id="599" r:id="rId62"/>
    <p:sldId id="1146" r:id="rId63"/>
    <p:sldId id="1156" r:id="rId64"/>
    <p:sldId id="1157" r:id="rId65"/>
    <p:sldId id="1159" r:id="rId66"/>
    <p:sldId id="1158" r:id="rId67"/>
    <p:sldId id="1149" r:id="rId68"/>
    <p:sldId id="1154" r:id="rId69"/>
    <p:sldId id="1160" r:id="rId70"/>
    <p:sldId id="1152" r:id="rId71"/>
    <p:sldId id="1153" r:id="rId72"/>
    <p:sldId id="1136" r:id="rId73"/>
    <p:sldId id="1106" r:id="rId74"/>
    <p:sldId id="1138" r:id="rId75"/>
    <p:sldId id="1139" r:id="rId76"/>
    <p:sldId id="594" r:id="rId77"/>
    <p:sldId id="310" r:id="rId78"/>
    <p:sldId id="504" r:id="rId79"/>
    <p:sldId id="312" r:id="rId80"/>
    <p:sldId id="554" r:id="rId81"/>
    <p:sldId id="1137" r:id="rId8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4" roundtripDataSignature="AMtx7mi7kMKkq7Rubq2tw4+NnYQsskH+p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utz, Michele" initials="KM" lastIdx="6" clrIdx="0">
    <p:extLst>
      <p:ext uri="{19B8F6BF-5375-455C-9EA6-DF929625EA0E}">
        <p15:presenceInfo xmlns:p15="http://schemas.microsoft.com/office/powerpoint/2012/main" userId="S::Michele.Kutz@stantec.com::b8d28c56-14f7-4cc1-949e-19ed1470f8f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0635A8E-3588-4ED5-B7D1-A5EF646CA4CE}">
  <a:tblStyle styleId="{30635A8E-3588-4ED5-B7D1-A5EF646CA4CE}" styleName="Table_0">
    <a:wholeTbl>
      <a:tcTxStyle b="off" i="off">
        <a:font>
          <a:latin typeface="Cambria"/>
          <a:ea typeface="Cambria"/>
          <a:cs typeface="Cambria"/>
        </a:font>
        <a:schemeClr val="dk1"/>
      </a:tcTxStyle>
      <a:tcStyle>
        <a:tcBdr>
          <a:left>
            <a:ln w="12700" cap="flat" cmpd="sng">
              <a:solidFill>
                <a:schemeClr val="accent1"/>
              </a:solidFill>
              <a:prstDash val="solid"/>
              <a:round/>
              <a:headEnd type="none" w="sm" len="sm"/>
              <a:tailEnd type="none" w="sm" len="sm"/>
            </a:ln>
          </a:left>
          <a:right>
            <a:ln w="12700" cap="flat" cmpd="sng">
              <a:solidFill>
                <a:schemeClr val="accent1"/>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12700" cap="flat" cmpd="sng">
              <a:solidFill>
                <a:schemeClr val="accent1"/>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lt1"/>
          </a:solidFill>
        </a:fill>
      </a:tcStyle>
    </a:wholeTbl>
    <a:band1H>
      <a:tcTxStyle/>
      <a:tcStyle>
        <a:tcBdr/>
        <a:fill>
          <a:solidFill>
            <a:srgbClr val="F1E9E7"/>
          </a:solidFill>
        </a:fill>
      </a:tcStyle>
    </a:band1H>
    <a:band2H>
      <a:tcTxStyle/>
      <a:tcStyle>
        <a:tcBdr/>
      </a:tcStyle>
    </a:band2H>
    <a:band1V>
      <a:tcTxStyle/>
      <a:tcStyle>
        <a:tcBdr/>
        <a:fill>
          <a:solidFill>
            <a:srgbClr val="F1E9E7"/>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1"/>
              </a:solidFill>
              <a:prstDash val="solid"/>
              <a:round/>
              <a:headEnd type="none" w="sm" len="sm"/>
              <a:tailEnd type="none" w="sm" len="sm"/>
            </a:ln>
          </a:top>
        </a:tcBdr>
        <a:fill>
          <a:solidFill>
            <a:schemeClr val="lt1"/>
          </a:solidFill>
        </a:fill>
      </a:tcStyle>
    </a:lastRow>
    <a:seCell>
      <a:tcTxStyle/>
      <a:tcStyle>
        <a:tcBdr/>
      </a:tcStyle>
    </a:seCell>
    <a:swCell>
      <a:tcTxStyle/>
      <a:tcStyle>
        <a:tcBdr/>
      </a:tcStyle>
    </a:swCell>
    <a:firstRow>
      <a:tcTxStyle b="on" i="off">
        <a:font>
          <a:latin typeface="Cambria"/>
          <a:ea typeface="Cambria"/>
          <a:cs typeface="Cambria"/>
        </a:font>
        <a:schemeClr val="lt1"/>
      </a:tcTxStyle>
      <a:tcStyle>
        <a:tcBdr/>
        <a:fill>
          <a:solidFill>
            <a:schemeClr val="accent1"/>
          </a:solidFill>
        </a:fill>
      </a:tcStyle>
    </a:firstRow>
    <a:neCell>
      <a:tcTxStyle/>
      <a:tcStyle>
        <a:tcBdr/>
      </a:tcStyle>
    </a:neCell>
    <a:nwCell>
      <a:tcTxStyle/>
      <a:tcStyle>
        <a:tcBdr/>
      </a:tcStyle>
    </a:nwCel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60" autoAdjust="0"/>
    <p:restoredTop sz="94384" autoAdjust="0"/>
  </p:normalViewPr>
  <p:slideViewPr>
    <p:cSldViewPr snapToGrid="0">
      <p:cViewPr varScale="1">
        <p:scale>
          <a:sx n="53" d="100"/>
          <a:sy n="53" d="100"/>
        </p:scale>
        <p:origin x="62" y="211"/>
      </p:cViewPr>
      <p:guideLst>
        <p:guide pos="3840"/>
        <p:guide orient="horz" pos="2160"/>
      </p:guideLst>
    </p:cSldViewPr>
  </p:slideViewPr>
  <p:notesTextViewPr>
    <p:cViewPr>
      <p:scale>
        <a:sx n="3" d="2"/>
        <a:sy n="3" d="2"/>
      </p:scale>
      <p:origin x="0" y="0"/>
    </p:cViewPr>
  </p:notesTextViewPr>
  <p:sorterViewPr>
    <p:cViewPr>
      <p:scale>
        <a:sx n="42" d="100"/>
        <a:sy n="42"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customschemas.google.com/relationships/presentationmetadata" Target="metadata"/><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_rels/data1.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image" Target="../media/image5.svg"/></Relationships>
</file>

<file path=ppt/diagrams/_rels/data1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svg"/><Relationship Id="rId1" Type="http://schemas.openxmlformats.org/officeDocument/2006/relationships/image" Target="../media/image31.svg"/><Relationship Id="rId4" Type="http://schemas.openxmlformats.org/officeDocument/2006/relationships/image" Target="../media/image34.svg"/></Relationships>
</file>

<file path=ppt/diagrams/_rels/data2.xml.rels><?xml version="1.0" encoding="UTF-8" standalone="yes"?>
<Relationships xmlns="http://schemas.openxmlformats.org/package/2006/relationships"><Relationship Id="rId2" Type="http://schemas.openxmlformats.org/officeDocument/2006/relationships/image" Target="../media/image8.svg"/><Relationship Id="rId1" Type="http://schemas.openxmlformats.org/officeDocument/2006/relationships/image" Target="../media/image7.svg"/></Relationships>
</file>

<file path=ppt/diagrams/_rels/data3.xml.rels><?xml version="1.0" encoding="UTF-8" standalone="yes"?>
<Relationships xmlns="http://schemas.openxmlformats.org/package/2006/relationships"><Relationship Id="rId1" Type="http://schemas.openxmlformats.org/officeDocument/2006/relationships/image" Target="../media/image21.svg"/></Relationships>
</file>

<file path=ppt/diagrams/_rels/data5.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image" Target="../media/image23.svg"/></Relationships>
</file>

<file path=ppt/diagrams/_rels/drawing1.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image" Target="../media/image5.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svg"/><Relationship Id="rId1" Type="http://schemas.openxmlformats.org/officeDocument/2006/relationships/image" Target="../media/image31.svg"/><Relationship Id="rId4" Type="http://schemas.openxmlformats.org/officeDocument/2006/relationships/image" Target="../media/image34.svg"/></Relationships>
</file>

<file path=ppt/diagrams/_rels/drawing2.xml.rels><?xml version="1.0" encoding="UTF-8" standalone="yes"?>
<Relationships xmlns="http://schemas.openxmlformats.org/package/2006/relationships"><Relationship Id="rId2" Type="http://schemas.openxmlformats.org/officeDocument/2006/relationships/image" Target="../media/image8.svg"/><Relationship Id="rId1" Type="http://schemas.openxmlformats.org/officeDocument/2006/relationships/image" Target="../media/image7.svg"/></Relationships>
</file>

<file path=ppt/diagrams/_rels/drawing3.xml.rels><?xml version="1.0" encoding="UTF-8" standalone="yes"?>
<Relationships xmlns="http://schemas.openxmlformats.org/package/2006/relationships"><Relationship Id="rId1" Type="http://schemas.openxmlformats.org/officeDocument/2006/relationships/image" Target="../media/image21.svg"/></Relationships>
</file>

<file path=ppt/diagrams/_rels/drawing5.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9875B4-57AA-4F55-9A2B-2AABCF00F2BC}"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F64341C8-D37D-417D-A19A-51C281925201}">
      <dgm:prSet/>
      <dgm:spPr/>
      <dgm:t>
        <a:bodyPr/>
        <a:lstStyle/>
        <a:p>
          <a:pPr>
            <a:lnSpc>
              <a:spcPct val="100000"/>
            </a:lnSpc>
          </a:pPr>
          <a:r>
            <a:rPr lang="en-US" dirty="0"/>
            <a:t>Motion to approve the Agenda</a:t>
          </a:r>
        </a:p>
      </dgm:t>
    </dgm:pt>
    <dgm:pt modelId="{BFD63066-DF23-4240-AF8D-097859D3C461}" type="parTrans" cxnId="{3274F4A0-CBE1-4F26-8F3B-CF2ED704B9BF}">
      <dgm:prSet/>
      <dgm:spPr/>
      <dgm:t>
        <a:bodyPr/>
        <a:lstStyle/>
        <a:p>
          <a:endParaRPr lang="en-US"/>
        </a:p>
      </dgm:t>
    </dgm:pt>
    <dgm:pt modelId="{2834234C-4FE8-4C6F-A37B-2DA491FB9F63}" type="sibTrans" cxnId="{3274F4A0-CBE1-4F26-8F3B-CF2ED704B9BF}">
      <dgm:prSet/>
      <dgm:spPr/>
      <dgm:t>
        <a:bodyPr/>
        <a:lstStyle/>
        <a:p>
          <a:pPr>
            <a:lnSpc>
              <a:spcPct val="100000"/>
            </a:lnSpc>
          </a:pPr>
          <a:endParaRPr lang="en-US"/>
        </a:p>
      </dgm:t>
    </dgm:pt>
    <dgm:pt modelId="{700D2DCD-AFA2-4781-A350-5EEC17D07067}">
      <dgm:prSet/>
      <dgm:spPr/>
      <dgm:t>
        <a:bodyPr/>
        <a:lstStyle/>
        <a:p>
          <a:pPr>
            <a:lnSpc>
              <a:spcPct val="100000"/>
            </a:lnSpc>
          </a:pPr>
          <a:r>
            <a:rPr lang="en-US"/>
            <a:t>Second to approve the Agenda</a:t>
          </a:r>
        </a:p>
      </dgm:t>
    </dgm:pt>
    <dgm:pt modelId="{F8B9F21E-05D9-47DE-AEE0-67743CAAB711}" type="parTrans" cxnId="{8F256917-51F1-4115-B24F-03FA85AA365E}">
      <dgm:prSet/>
      <dgm:spPr/>
      <dgm:t>
        <a:bodyPr/>
        <a:lstStyle/>
        <a:p>
          <a:endParaRPr lang="en-US"/>
        </a:p>
      </dgm:t>
    </dgm:pt>
    <dgm:pt modelId="{FCEE3438-C43F-4C49-B783-52849218033F}" type="sibTrans" cxnId="{8F256917-51F1-4115-B24F-03FA85AA365E}">
      <dgm:prSet/>
      <dgm:spPr/>
      <dgm:t>
        <a:bodyPr/>
        <a:lstStyle/>
        <a:p>
          <a:endParaRPr lang="en-US"/>
        </a:p>
      </dgm:t>
    </dgm:pt>
    <dgm:pt modelId="{003D7761-E397-450B-B9A8-FF0BAF2C48C1}" type="pres">
      <dgm:prSet presAssocID="{979875B4-57AA-4F55-9A2B-2AABCF00F2BC}" presName="root" presStyleCnt="0">
        <dgm:presLayoutVars>
          <dgm:dir/>
          <dgm:resizeHandles val="exact"/>
        </dgm:presLayoutVars>
      </dgm:prSet>
      <dgm:spPr/>
    </dgm:pt>
    <dgm:pt modelId="{5D50013A-892B-4DE6-9684-1326B8A815BB}" type="pres">
      <dgm:prSet presAssocID="{979875B4-57AA-4F55-9A2B-2AABCF00F2BC}" presName="container" presStyleCnt="0">
        <dgm:presLayoutVars>
          <dgm:dir/>
          <dgm:resizeHandles val="exact"/>
        </dgm:presLayoutVars>
      </dgm:prSet>
      <dgm:spPr/>
    </dgm:pt>
    <dgm:pt modelId="{DB718FF5-2317-42EC-AC6F-F7B3A7147979}" type="pres">
      <dgm:prSet presAssocID="{F64341C8-D37D-417D-A19A-51C281925201}" presName="compNode" presStyleCnt="0"/>
      <dgm:spPr/>
    </dgm:pt>
    <dgm:pt modelId="{022AF99F-80A5-4FE8-B2A1-C871492B19E4}" type="pres">
      <dgm:prSet presAssocID="{F64341C8-D37D-417D-A19A-51C281925201}" presName="iconBgRect" presStyleLbl="bgShp" presStyleIdx="0" presStyleCnt="2"/>
      <dgm:spPr/>
    </dgm:pt>
    <dgm:pt modelId="{03A6B6AC-9E44-4C7F-B228-B0069112CF64}" type="pres">
      <dgm:prSet presAssocID="{F64341C8-D37D-417D-A19A-51C281925201}" presName="iconRect" presStyleLbl="node1" presStyleIdx="0"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Chevron Arrows"/>
        </a:ext>
      </dgm:extLst>
    </dgm:pt>
    <dgm:pt modelId="{4878D8AE-4142-4467-9ABA-A3D8331674F4}" type="pres">
      <dgm:prSet presAssocID="{F64341C8-D37D-417D-A19A-51C281925201}" presName="spaceRect" presStyleCnt="0"/>
      <dgm:spPr/>
    </dgm:pt>
    <dgm:pt modelId="{FF42A2D6-DD1E-48B9-84F9-3BB2CC4C92BA}" type="pres">
      <dgm:prSet presAssocID="{F64341C8-D37D-417D-A19A-51C281925201}" presName="textRect" presStyleLbl="revTx" presStyleIdx="0" presStyleCnt="2">
        <dgm:presLayoutVars>
          <dgm:chMax val="1"/>
          <dgm:chPref val="1"/>
        </dgm:presLayoutVars>
      </dgm:prSet>
      <dgm:spPr/>
    </dgm:pt>
    <dgm:pt modelId="{FEDCA9C1-E3EA-45BD-B8BE-DC37DAD9451E}" type="pres">
      <dgm:prSet presAssocID="{2834234C-4FE8-4C6F-A37B-2DA491FB9F63}" presName="sibTrans" presStyleLbl="sibTrans2D1" presStyleIdx="0" presStyleCnt="0"/>
      <dgm:spPr/>
    </dgm:pt>
    <dgm:pt modelId="{EC7111B3-F40E-4CD4-A106-02A37F786B4F}" type="pres">
      <dgm:prSet presAssocID="{700D2DCD-AFA2-4781-A350-5EEC17D07067}" presName="compNode" presStyleCnt="0"/>
      <dgm:spPr/>
    </dgm:pt>
    <dgm:pt modelId="{CAA1A3AA-914A-4C80-AAB7-A481728907DC}" type="pres">
      <dgm:prSet presAssocID="{700D2DCD-AFA2-4781-A350-5EEC17D07067}" presName="iconBgRect" presStyleLbl="bgShp" presStyleIdx="1" presStyleCnt="2"/>
      <dgm:spPr>
        <a:solidFill>
          <a:srgbClr val="C00000"/>
        </a:solidFill>
        <a:ln>
          <a:solidFill>
            <a:srgbClr val="C00000"/>
          </a:solidFill>
        </a:ln>
      </dgm:spPr>
    </dgm:pt>
    <dgm:pt modelId="{CB55B950-12CA-4CB5-8ABA-35440A460221}" type="pres">
      <dgm:prSet presAssocID="{700D2DCD-AFA2-4781-A350-5EEC17D07067}" presName="iconRect" presStyleLbl="node1" presStyleIdx="1"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D938103F-85C7-4FD3-8059-33BB1B858177}" type="pres">
      <dgm:prSet presAssocID="{700D2DCD-AFA2-4781-A350-5EEC17D07067}" presName="spaceRect" presStyleCnt="0"/>
      <dgm:spPr/>
    </dgm:pt>
    <dgm:pt modelId="{C7419D8F-A73A-40C6-AE37-C6F37BF526CF}" type="pres">
      <dgm:prSet presAssocID="{700D2DCD-AFA2-4781-A350-5EEC17D07067}" presName="textRect" presStyleLbl="revTx" presStyleIdx="1" presStyleCnt="2">
        <dgm:presLayoutVars>
          <dgm:chMax val="1"/>
          <dgm:chPref val="1"/>
        </dgm:presLayoutVars>
      </dgm:prSet>
      <dgm:spPr/>
    </dgm:pt>
  </dgm:ptLst>
  <dgm:cxnLst>
    <dgm:cxn modelId="{8F256917-51F1-4115-B24F-03FA85AA365E}" srcId="{979875B4-57AA-4F55-9A2B-2AABCF00F2BC}" destId="{700D2DCD-AFA2-4781-A350-5EEC17D07067}" srcOrd="1" destOrd="0" parTransId="{F8B9F21E-05D9-47DE-AEE0-67743CAAB711}" sibTransId="{FCEE3438-C43F-4C49-B783-52849218033F}"/>
    <dgm:cxn modelId="{CB780F4C-6313-4D48-B4CA-F5883EB4C340}" type="presOf" srcId="{979875B4-57AA-4F55-9A2B-2AABCF00F2BC}" destId="{003D7761-E397-450B-B9A8-FF0BAF2C48C1}" srcOrd="0" destOrd="0" presId="urn:microsoft.com/office/officeart/2018/2/layout/IconCircleList"/>
    <dgm:cxn modelId="{3353F49F-510B-4163-8900-7005A3A4EB30}" type="presOf" srcId="{700D2DCD-AFA2-4781-A350-5EEC17D07067}" destId="{C7419D8F-A73A-40C6-AE37-C6F37BF526CF}" srcOrd="0" destOrd="0" presId="urn:microsoft.com/office/officeart/2018/2/layout/IconCircleList"/>
    <dgm:cxn modelId="{3274F4A0-CBE1-4F26-8F3B-CF2ED704B9BF}" srcId="{979875B4-57AA-4F55-9A2B-2AABCF00F2BC}" destId="{F64341C8-D37D-417D-A19A-51C281925201}" srcOrd="0" destOrd="0" parTransId="{BFD63066-DF23-4240-AF8D-097859D3C461}" sibTransId="{2834234C-4FE8-4C6F-A37B-2DA491FB9F63}"/>
    <dgm:cxn modelId="{20CC68C9-10C6-4918-B425-ABE378002D96}" type="presOf" srcId="{F64341C8-D37D-417D-A19A-51C281925201}" destId="{FF42A2D6-DD1E-48B9-84F9-3BB2CC4C92BA}" srcOrd="0" destOrd="0" presId="urn:microsoft.com/office/officeart/2018/2/layout/IconCircleList"/>
    <dgm:cxn modelId="{E5C915D7-5857-4C62-BC7F-276749FA6DFA}" type="presOf" srcId="{2834234C-4FE8-4C6F-A37B-2DA491FB9F63}" destId="{FEDCA9C1-E3EA-45BD-B8BE-DC37DAD9451E}" srcOrd="0" destOrd="0" presId="urn:microsoft.com/office/officeart/2018/2/layout/IconCircleList"/>
    <dgm:cxn modelId="{66BC4A3F-30E4-45EA-97AA-21B5836CE9F0}" type="presParOf" srcId="{003D7761-E397-450B-B9A8-FF0BAF2C48C1}" destId="{5D50013A-892B-4DE6-9684-1326B8A815BB}" srcOrd="0" destOrd="0" presId="urn:microsoft.com/office/officeart/2018/2/layout/IconCircleList"/>
    <dgm:cxn modelId="{B86066CE-5094-49AC-9ADC-B2B88024EA27}" type="presParOf" srcId="{5D50013A-892B-4DE6-9684-1326B8A815BB}" destId="{DB718FF5-2317-42EC-AC6F-F7B3A7147979}" srcOrd="0" destOrd="0" presId="urn:microsoft.com/office/officeart/2018/2/layout/IconCircleList"/>
    <dgm:cxn modelId="{04FB2C56-78B8-4980-B40E-E4AFC71D6A74}" type="presParOf" srcId="{DB718FF5-2317-42EC-AC6F-F7B3A7147979}" destId="{022AF99F-80A5-4FE8-B2A1-C871492B19E4}" srcOrd="0" destOrd="0" presId="urn:microsoft.com/office/officeart/2018/2/layout/IconCircleList"/>
    <dgm:cxn modelId="{48C6C441-7235-4FC5-868A-321FBBDC06F5}" type="presParOf" srcId="{DB718FF5-2317-42EC-AC6F-F7B3A7147979}" destId="{03A6B6AC-9E44-4C7F-B228-B0069112CF64}" srcOrd="1" destOrd="0" presId="urn:microsoft.com/office/officeart/2018/2/layout/IconCircleList"/>
    <dgm:cxn modelId="{0C7B9CDE-BB2A-4F5D-A0BF-CD4FCF7449FF}" type="presParOf" srcId="{DB718FF5-2317-42EC-AC6F-F7B3A7147979}" destId="{4878D8AE-4142-4467-9ABA-A3D8331674F4}" srcOrd="2" destOrd="0" presId="urn:microsoft.com/office/officeart/2018/2/layout/IconCircleList"/>
    <dgm:cxn modelId="{4B9FFFFC-D1C2-4821-8A10-D4F9C828D244}" type="presParOf" srcId="{DB718FF5-2317-42EC-AC6F-F7B3A7147979}" destId="{FF42A2D6-DD1E-48B9-84F9-3BB2CC4C92BA}" srcOrd="3" destOrd="0" presId="urn:microsoft.com/office/officeart/2018/2/layout/IconCircleList"/>
    <dgm:cxn modelId="{FCF99FD2-6ED1-4980-9CFB-2537F2465B3A}" type="presParOf" srcId="{5D50013A-892B-4DE6-9684-1326B8A815BB}" destId="{FEDCA9C1-E3EA-45BD-B8BE-DC37DAD9451E}" srcOrd="1" destOrd="0" presId="urn:microsoft.com/office/officeart/2018/2/layout/IconCircleList"/>
    <dgm:cxn modelId="{34290D5C-DF03-4A05-9F93-5CF327667BD6}" type="presParOf" srcId="{5D50013A-892B-4DE6-9684-1326B8A815BB}" destId="{EC7111B3-F40E-4CD4-A106-02A37F786B4F}" srcOrd="2" destOrd="0" presId="urn:microsoft.com/office/officeart/2018/2/layout/IconCircleList"/>
    <dgm:cxn modelId="{63E8D34B-02F5-433F-A32C-49679ADE6577}" type="presParOf" srcId="{EC7111B3-F40E-4CD4-A106-02A37F786B4F}" destId="{CAA1A3AA-914A-4C80-AAB7-A481728907DC}" srcOrd="0" destOrd="0" presId="urn:microsoft.com/office/officeart/2018/2/layout/IconCircleList"/>
    <dgm:cxn modelId="{FE660300-1861-4C6B-9C01-2BB90AAAD35B}" type="presParOf" srcId="{EC7111B3-F40E-4CD4-A106-02A37F786B4F}" destId="{CB55B950-12CA-4CB5-8ABA-35440A460221}" srcOrd="1" destOrd="0" presId="urn:microsoft.com/office/officeart/2018/2/layout/IconCircleList"/>
    <dgm:cxn modelId="{A7F371FF-D0B6-4AA8-BD5E-3A9DE07CA6D1}" type="presParOf" srcId="{EC7111B3-F40E-4CD4-A106-02A37F786B4F}" destId="{D938103F-85C7-4FD3-8059-33BB1B858177}" srcOrd="2" destOrd="0" presId="urn:microsoft.com/office/officeart/2018/2/layout/IconCircleList"/>
    <dgm:cxn modelId="{6804FFE9-6A2B-4B99-9D9B-704FB379A663}" type="presParOf" srcId="{EC7111B3-F40E-4CD4-A106-02A37F786B4F}" destId="{C7419D8F-A73A-40C6-AE37-C6F37BF526CF}"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CEC69C4-3D92-491A-BA06-708BAC80AF21}"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5B3F2E44-6A40-431E-982A-C11B74F61663}">
      <dgm:prSet custT="1"/>
      <dgm:spPr/>
      <dgm:t>
        <a:bodyPr/>
        <a:lstStyle/>
        <a:p>
          <a:r>
            <a:rPr lang="en-US" sz="1800" b="1" i="1" dirty="0">
              <a:solidFill>
                <a:schemeClr val="lt1"/>
              </a:solidFill>
              <a:latin typeface="Gill Sans"/>
              <a:ea typeface="Gill Sans"/>
              <a:cs typeface="Gill Sans"/>
              <a:sym typeface="Gill Sans"/>
            </a:rPr>
            <a:t>COE – Andrea Sass-</a:t>
          </a:r>
          <a:r>
            <a:rPr lang="en-US" sz="1800" b="1" i="1" dirty="0" err="1">
              <a:solidFill>
                <a:schemeClr val="lt1"/>
              </a:solidFill>
              <a:latin typeface="Gill Sans"/>
              <a:ea typeface="Gill Sans"/>
              <a:cs typeface="Gill Sans"/>
              <a:sym typeface="Gill Sans"/>
            </a:rPr>
            <a:t>Kortsak</a:t>
          </a:r>
          <a:r>
            <a:rPr lang="en-US" sz="1800" b="1" i="1" dirty="0">
              <a:solidFill>
                <a:schemeClr val="lt1"/>
              </a:solidFill>
              <a:latin typeface="Gill Sans"/>
              <a:ea typeface="Gill Sans"/>
              <a:cs typeface="Gill Sans"/>
              <a:sym typeface="Gill Sans"/>
            </a:rPr>
            <a:t>, Lydia Renton, Guillaume Lachapelle (at least one of)  PLUS 2 panel members:</a:t>
          </a:r>
          <a:endParaRPr lang="en-US" sz="1800" b="1" i="1" dirty="0">
            <a:solidFill>
              <a:schemeClr val="bg1"/>
            </a:solidFill>
          </a:endParaRPr>
        </a:p>
      </dgm:t>
    </dgm:pt>
    <dgm:pt modelId="{DDD80C30-31BA-4DBC-AB0E-A81DC793C0E8}" type="parTrans" cxnId="{230CEE2C-BF99-4E4B-8ECF-1309F5AACB2F}">
      <dgm:prSet/>
      <dgm:spPr/>
      <dgm:t>
        <a:bodyPr/>
        <a:lstStyle/>
        <a:p>
          <a:endParaRPr lang="en-US"/>
        </a:p>
      </dgm:t>
    </dgm:pt>
    <dgm:pt modelId="{2D6C29E9-E6BD-4EDA-849D-9CE32D6B6493}" type="sibTrans" cxnId="{230CEE2C-BF99-4E4B-8ECF-1309F5AACB2F}">
      <dgm:prSet/>
      <dgm:spPr/>
      <dgm:t>
        <a:bodyPr/>
        <a:lstStyle/>
        <a:p>
          <a:endParaRPr lang="en-US"/>
        </a:p>
      </dgm:t>
    </dgm:pt>
    <dgm:pt modelId="{01763CBF-D28F-4BB6-9684-53479DA30486}">
      <dgm:prSet custT="1"/>
      <dgm:spPr/>
      <dgm:t>
        <a:bodyPr/>
        <a:lstStyle/>
        <a:p>
          <a:r>
            <a:rPr lang="en-US" sz="1800" b="1" dirty="0">
              <a:solidFill>
                <a:schemeClr val="lt1"/>
              </a:solidFill>
              <a:latin typeface="Gill Sans"/>
              <a:ea typeface="Gill Sans"/>
              <a:cs typeface="Gill Sans"/>
              <a:sym typeface="Gill Sans"/>
            </a:rPr>
            <a:t>Toronto &amp; Ontario - Yang Ting Shek, Rosemary Mandatori, Derrick Chung, Letty Wong</a:t>
          </a:r>
          <a:r>
            <a:rPr lang="en-US" sz="1800" b="1" dirty="0">
              <a:solidFill>
                <a:schemeClr val="dk1"/>
              </a:solidFill>
              <a:latin typeface="Gill Sans"/>
              <a:ea typeface="Gill Sans"/>
              <a:cs typeface="Gill Sans"/>
              <a:sym typeface="Gill Sans"/>
            </a:rPr>
            <a:t> </a:t>
          </a:r>
          <a:r>
            <a:rPr lang="en-US" sz="1800" b="1" dirty="0">
              <a:solidFill>
                <a:schemeClr val="lt1"/>
              </a:solidFill>
              <a:latin typeface="Gill Sans"/>
              <a:ea typeface="Gill Sans"/>
              <a:cs typeface="Gill Sans"/>
              <a:sym typeface="Gill Sans"/>
            </a:rPr>
            <a:t> </a:t>
          </a:r>
          <a:endParaRPr lang="en-US" sz="1800" dirty="0">
            <a:solidFill>
              <a:schemeClr val="bg1"/>
            </a:solidFill>
          </a:endParaRPr>
        </a:p>
      </dgm:t>
    </dgm:pt>
    <dgm:pt modelId="{6A8C209E-580C-44B9-ADB0-C5E9041536EC}" type="parTrans" cxnId="{E2F0E1D8-B60A-419D-903D-32B1C4FF55CD}">
      <dgm:prSet/>
      <dgm:spPr/>
      <dgm:t>
        <a:bodyPr/>
        <a:lstStyle/>
        <a:p>
          <a:endParaRPr lang="en-US"/>
        </a:p>
      </dgm:t>
    </dgm:pt>
    <dgm:pt modelId="{43505017-D5FC-4FBC-A771-F035F2C0DB2B}" type="sibTrans" cxnId="{E2F0E1D8-B60A-419D-903D-32B1C4FF55CD}">
      <dgm:prSet/>
      <dgm:spPr/>
      <dgm:t>
        <a:bodyPr/>
        <a:lstStyle/>
        <a:p>
          <a:endParaRPr lang="en-US"/>
        </a:p>
      </dgm:t>
    </dgm:pt>
    <dgm:pt modelId="{A175E4B3-9AA4-4A23-AC82-3B10B343538A}">
      <dgm:prSet custT="1"/>
      <dgm:spPr/>
      <dgm:t>
        <a:bodyPr/>
        <a:lstStyle/>
        <a:p>
          <a:r>
            <a:rPr lang="en-US" sz="1800" b="1" dirty="0">
              <a:solidFill>
                <a:schemeClr val="lt1"/>
              </a:solidFill>
              <a:latin typeface="Gill Sans"/>
              <a:ea typeface="Gill Sans"/>
              <a:cs typeface="Gill Sans"/>
              <a:sym typeface="Gill Sans"/>
            </a:rPr>
            <a:t>Montréal &amp; Québec &amp; Atlantic - Stéphane Archambault, Capucine Ouellette, René Leblanc</a:t>
          </a:r>
          <a:endParaRPr lang="en-US" sz="1800" b="1" dirty="0">
            <a:solidFill>
              <a:schemeClr val="bg1"/>
            </a:solidFill>
          </a:endParaRPr>
        </a:p>
      </dgm:t>
    </dgm:pt>
    <dgm:pt modelId="{44FAAE21-3D42-423C-BAA8-C2903C5121F8}" type="parTrans" cxnId="{AB42655D-7850-4BA5-8CB3-0F79E035EA05}">
      <dgm:prSet/>
      <dgm:spPr/>
      <dgm:t>
        <a:bodyPr/>
        <a:lstStyle/>
        <a:p>
          <a:endParaRPr lang="en-US"/>
        </a:p>
      </dgm:t>
    </dgm:pt>
    <dgm:pt modelId="{38440236-C884-4653-96A5-8A0726E9B8B2}" type="sibTrans" cxnId="{AB42655D-7850-4BA5-8CB3-0F79E035EA05}">
      <dgm:prSet/>
      <dgm:spPr/>
      <dgm:t>
        <a:bodyPr/>
        <a:lstStyle/>
        <a:p>
          <a:endParaRPr lang="en-US"/>
        </a:p>
      </dgm:t>
    </dgm:pt>
    <dgm:pt modelId="{ECAC77CE-6863-45CF-8C2C-E79310288F34}">
      <dgm:prSet custT="1"/>
      <dgm:spPr/>
      <dgm:t>
        <a:bodyPr/>
        <a:lstStyle/>
        <a:p>
          <a:r>
            <a:rPr lang="en-US" sz="1800" b="1" dirty="0">
              <a:solidFill>
                <a:schemeClr val="lt1"/>
              </a:solidFill>
              <a:latin typeface="+mj-lt"/>
              <a:ea typeface="Gill Sans"/>
              <a:cs typeface="Gill Sans"/>
              <a:sym typeface="Gill Sans"/>
            </a:rPr>
            <a:t>Central and Western Canada - </a:t>
          </a:r>
          <a:r>
            <a:rPr lang="en-US" sz="1800" b="1" i="0" u="none" strike="noStrike" cap="none" dirty="0">
              <a:solidFill>
                <a:schemeClr val="lt1"/>
              </a:solidFill>
              <a:latin typeface="+mj-lt"/>
              <a:ea typeface="Century Gothic"/>
              <a:cs typeface="Century Gothic"/>
              <a:sym typeface="Century Gothic"/>
            </a:rPr>
            <a:t>Tiffany Clayton, Dave Keenan, </a:t>
          </a:r>
          <a:r>
            <a:rPr lang="en-US" sz="1800" b="1" u="none" dirty="0">
              <a:solidFill>
                <a:schemeClr val="lt1"/>
              </a:solidFill>
              <a:latin typeface="+mj-lt"/>
              <a:ea typeface="Gill Sans"/>
              <a:cs typeface="Gill Sans"/>
              <a:sym typeface="Gill Sans"/>
            </a:rPr>
            <a:t>Evan Alvernaz</a:t>
          </a:r>
          <a:endParaRPr lang="en-US" sz="1800" b="1" u="none" dirty="0">
            <a:latin typeface="+mj-lt"/>
          </a:endParaRPr>
        </a:p>
      </dgm:t>
    </dgm:pt>
    <dgm:pt modelId="{C44CF762-57EE-4FF1-884A-0D3EC51ECAE1}" type="parTrans" cxnId="{6B6D6514-A419-42C9-93A7-F086D6136493}">
      <dgm:prSet/>
      <dgm:spPr/>
      <dgm:t>
        <a:bodyPr/>
        <a:lstStyle/>
        <a:p>
          <a:endParaRPr lang="en-US"/>
        </a:p>
      </dgm:t>
    </dgm:pt>
    <dgm:pt modelId="{ED15BD42-6016-47EF-A405-25DF07FD6D56}" type="sibTrans" cxnId="{6B6D6514-A419-42C9-93A7-F086D6136493}">
      <dgm:prSet/>
      <dgm:spPr/>
      <dgm:t>
        <a:bodyPr/>
        <a:lstStyle/>
        <a:p>
          <a:endParaRPr lang="en-US"/>
        </a:p>
      </dgm:t>
    </dgm:pt>
    <dgm:pt modelId="{8B47C57D-0F41-47EE-BD37-4428D1E2181E}" type="pres">
      <dgm:prSet presAssocID="{5CEC69C4-3D92-491A-BA06-708BAC80AF21}" presName="outerComposite" presStyleCnt="0">
        <dgm:presLayoutVars>
          <dgm:chMax val="5"/>
          <dgm:dir/>
          <dgm:resizeHandles val="exact"/>
        </dgm:presLayoutVars>
      </dgm:prSet>
      <dgm:spPr/>
    </dgm:pt>
    <dgm:pt modelId="{8D57CF1A-FB96-4798-93F7-03BF43650B5C}" type="pres">
      <dgm:prSet presAssocID="{5CEC69C4-3D92-491A-BA06-708BAC80AF21}" presName="dummyMaxCanvas" presStyleCnt="0">
        <dgm:presLayoutVars/>
      </dgm:prSet>
      <dgm:spPr/>
    </dgm:pt>
    <dgm:pt modelId="{079E0C82-E498-4F33-A9CF-E69B0EB56639}" type="pres">
      <dgm:prSet presAssocID="{5CEC69C4-3D92-491A-BA06-708BAC80AF21}" presName="FourNodes_1" presStyleLbl="node1" presStyleIdx="0" presStyleCnt="4">
        <dgm:presLayoutVars>
          <dgm:bulletEnabled val="1"/>
        </dgm:presLayoutVars>
      </dgm:prSet>
      <dgm:spPr/>
    </dgm:pt>
    <dgm:pt modelId="{58D1940D-F700-45A8-939E-1745C2965B6C}" type="pres">
      <dgm:prSet presAssocID="{5CEC69C4-3D92-491A-BA06-708BAC80AF21}" presName="FourNodes_2" presStyleLbl="node1" presStyleIdx="1" presStyleCnt="4">
        <dgm:presLayoutVars>
          <dgm:bulletEnabled val="1"/>
        </dgm:presLayoutVars>
      </dgm:prSet>
      <dgm:spPr/>
    </dgm:pt>
    <dgm:pt modelId="{6EB230C8-5B96-416A-8A3E-5CA09429182C}" type="pres">
      <dgm:prSet presAssocID="{5CEC69C4-3D92-491A-BA06-708BAC80AF21}" presName="FourNodes_3" presStyleLbl="node1" presStyleIdx="2" presStyleCnt="4">
        <dgm:presLayoutVars>
          <dgm:bulletEnabled val="1"/>
        </dgm:presLayoutVars>
      </dgm:prSet>
      <dgm:spPr/>
    </dgm:pt>
    <dgm:pt modelId="{99FE87D7-5FF0-4B8C-BA5A-69099346563E}" type="pres">
      <dgm:prSet presAssocID="{5CEC69C4-3D92-491A-BA06-708BAC80AF21}" presName="FourNodes_4" presStyleLbl="node1" presStyleIdx="3" presStyleCnt="4">
        <dgm:presLayoutVars>
          <dgm:bulletEnabled val="1"/>
        </dgm:presLayoutVars>
      </dgm:prSet>
      <dgm:spPr/>
    </dgm:pt>
    <dgm:pt modelId="{F01CE95D-14C6-4543-8BDD-C2F644FE2F28}" type="pres">
      <dgm:prSet presAssocID="{5CEC69C4-3D92-491A-BA06-708BAC80AF21}" presName="FourConn_1-2" presStyleLbl="fgAccFollowNode1" presStyleIdx="0" presStyleCnt="3">
        <dgm:presLayoutVars>
          <dgm:bulletEnabled val="1"/>
        </dgm:presLayoutVars>
      </dgm:prSet>
      <dgm:spPr/>
    </dgm:pt>
    <dgm:pt modelId="{8274708E-BB93-4ED3-BCAD-2E3F1A8FCC6D}" type="pres">
      <dgm:prSet presAssocID="{5CEC69C4-3D92-491A-BA06-708BAC80AF21}" presName="FourConn_2-3" presStyleLbl="fgAccFollowNode1" presStyleIdx="1" presStyleCnt="3">
        <dgm:presLayoutVars>
          <dgm:bulletEnabled val="1"/>
        </dgm:presLayoutVars>
      </dgm:prSet>
      <dgm:spPr/>
    </dgm:pt>
    <dgm:pt modelId="{5D360523-357C-4C3C-9B97-7F31C616ADD7}" type="pres">
      <dgm:prSet presAssocID="{5CEC69C4-3D92-491A-BA06-708BAC80AF21}" presName="FourConn_3-4" presStyleLbl="fgAccFollowNode1" presStyleIdx="2" presStyleCnt="3">
        <dgm:presLayoutVars>
          <dgm:bulletEnabled val="1"/>
        </dgm:presLayoutVars>
      </dgm:prSet>
      <dgm:spPr/>
    </dgm:pt>
    <dgm:pt modelId="{AE520248-4D62-465F-9970-ACBC3B2B0947}" type="pres">
      <dgm:prSet presAssocID="{5CEC69C4-3D92-491A-BA06-708BAC80AF21}" presName="FourNodes_1_text" presStyleLbl="node1" presStyleIdx="3" presStyleCnt="4">
        <dgm:presLayoutVars>
          <dgm:bulletEnabled val="1"/>
        </dgm:presLayoutVars>
      </dgm:prSet>
      <dgm:spPr/>
    </dgm:pt>
    <dgm:pt modelId="{D183A355-E2E2-4FFF-B70F-B5D371F4B2FD}" type="pres">
      <dgm:prSet presAssocID="{5CEC69C4-3D92-491A-BA06-708BAC80AF21}" presName="FourNodes_2_text" presStyleLbl="node1" presStyleIdx="3" presStyleCnt="4">
        <dgm:presLayoutVars>
          <dgm:bulletEnabled val="1"/>
        </dgm:presLayoutVars>
      </dgm:prSet>
      <dgm:spPr/>
    </dgm:pt>
    <dgm:pt modelId="{23A54637-1A1E-4024-B381-609E231EFC2B}" type="pres">
      <dgm:prSet presAssocID="{5CEC69C4-3D92-491A-BA06-708BAC80AF21}" presName="FourNodes_3_text" presStyleLbl="node1" presStyleIdx="3" presStyleCnt="4">
        <dgm:presLayoutVars>
          <dgm:bulletEnabled val="1"/>
        </dgm:presLayoutVars>
      </dgm:prSet>
      <dgm:spPr/>
    </dgm:pt>
    <dgm:pt modelId="{802C93D7-3938-451A-B10A-D53203030537}" type="pres">
      <dgm:prSet presAssocID="{5CEC69C4-3D92-491A-BA06-708BAC80AF21}" presName="FourNodes_4_text" presStyleLbl="node1" presStyleIdx="3" presStyleCnt="4">
        <dgm:presLayoutVars>
          <dgm:bulletEnabled val="1"/>
        </dgm:presLayoutVars>
      </dgm:prSet>
      <dgm:spPr/>
    </dgm:pt>
  </dgm:ptLst>
  <dgm:cxnLst>
    <dgm:cxn modelId="{859C2309-F256-4C23-BCFE-04344DE1D422}" type="presOf" srcId="{ECAC77CE-6863-45CF-8C2C-E79310288F34}" destId="{802C93D7-3938-451A-B10A-D53203030537}" srcOrd="1" destOrd="0" presId="urn:microsoft.com/office/officeart/2005/8/layout/vProcess5"/>
    <dgm:cxn modelId="{6B6D6514-A419-42C9-93A7-F086D6136493}" srcId="{5CEC69C4-3D92-491A-BA06-708BAC80AF21}" destId="{ECAC77CE-6863-45CF-8C2C-E79310288F34}" srcOrd="3" destOrd="0" parTransId="{C44CF762-57EE-4FF1-884A-0D3EC51ECAE1}" sibTransId="{ED15BD42-6016-47EF-A405-25DF07FD6D56}"/>
    <dgm:cxn modelId="{38B44025-360E-4424-8D05-C7C20C717BD5}" type="presOf" srcId="{43505017-D5FC-4FBC-A771-F035F2C0DB2B}" destId="{8274708E-BB93-4ED3-BCAD-2E3F1A8FCC6D}" srcOrd="0" destOrd="0" presId="urn:microsoft.com/office/officeart/2005/8/layout/vProcess5"/>
    <dgm:cxn modelId="{230CEE2C-BF99-4E4B-8ECF-1309F5AACB2F}" srcId="{5CEC69C4-3D92-491A-BA06-708BAC80AF21}" destId="{5B3F2E44-6A40-431E-982A-C11B74F61663}" srcOrd="0" destOrd="0" parTransId="{DDD80C30-31BA-4DBC-AB0E-A81DC793C0E8}" sibTransId="{2D6C29E9-E6BD-4EDA-849D-9CE32D6B6493}"/>
    <dgm:cxn modelId="{30A4C12D-0701-4ED8-82A4-BFE65CE36E33}" type="presOf" srcId="{5CEC69C4-3D92-491A-BA06-708BAC80AF21}" destId="{8B47C57D-0F41-47EE-BD37-4428D1E2181E}" srcOrd="0" destOrd="0" presId="urn:microsoft.com/office/officeart/2005/8/layout/vProcess5"/>
    <dgm:cxn modelId="{AB42655D-7850-4BA5-8CB3-0F79E035EA05}" srcId="{5CEC69C4-3D92-491A-BA06-708BAC80AF21}" destId="{A175E4B3-9AA4-4A23-AC82-3B10B343538A}" srcOrd="2" destOrd="0" parTransId="{44FAAE21-3D42-423C-BAA8-C2903C5121F8}" sibTransId="{38440236-C884-4653-96A5-8A0726E9B8B2}"/>
    <dgm:cxn modelId="{BE48E05F-6A60-4DCA-B5EF-A1A1982D0FD5}" type="presOf" srcId="{A175E4B3-9AA4-4A23-AC82-3B10B343538A}" destId="{23A54637-1A1E-4024-B381-609E231EFC2B}" srcOrd="1" destOrd="0" presId="urn:microsoft.com/office/officeart/2005/8/layout/vProcess5"/>
    <dgm:cxn modelId="{DE8A5747-0147-4EE2-A0B0-A240B94049C9}" type="presOf" srcId="{2D6C29E9-E6BD-4EDA-849D-9CE32D6B6493}" destId="{F01CE95D-14C6-4543-8BDD-C2F644FE2F28}" srcOrd="0" destOrd="0" presId="urn:microsoft.com/office/officeart/2005/8/layout/vProcess5"/>
    <dgm:cxn modelId="{D5411374-EECD-44AF-BB8A-6A1CC5AFB6F3}" type="presOf" srcId="{01763CBF-D28F-4BB6-9684-53479DA30486}" destId="{D183A355-E2E2-4FFF-B70F-B5D371F4B2FD}" srcOrd="1" destOrd="0" presId="urn:microsoft.com/office/officeart/2005/8/layout/vProcess5"/>
    <dgm:cxn modelId="{3B2DED7D-FA1B-4363-9CFC-84DE8E9106D9}" type="presOf" srcId="{ECAC77CE-6863-45CF-8C2C-E79310288F34}" destId="{99FE87D7-5FF0-4B8C-BA5A-69099346563E}" srcOrd="0" destOrd="0" presId="urn:microsoft.com/office/officeart/2005/8/layout/vProcess5"/>
    <dgm:cxn modelId="{D4596E9C-F1B3-417F-90D9-9403C32AF3BA}" type="presOf" srcId="{5B3F2E44-6A40-431E-982A-C11B74F61663}" destId="{AE520248-4D62-465F-9970-ACBC3B2B0947}" srcOrd="1" destOrd="0" presId="urn:microsoft.com/office/officeart/2005/8/layout/vProcess5"/>
    <dgm:cxn modelId="{C060DAB5-5F5C-4305-AAE8-9319F8D33A0A}" type="presOf" srcId="{38440236-C884-4653-96A5-8A0726E9B8B2}" destId="{5D360523-357C-4C3C-9B97-7F31C616ADD7}" srcOrd="0" destOrd="0" presId="urn:microsoft.com/office/officeart/2005/8/layout/vProcess5"/>
    <dgm:cxn modelId="{16F221CE-7C7B-467B-B62E-AB46D0B1783F}" type="presOf" srcId="{A175E4B3-9AA4-4A23-AC82-3B10B343538A}" destId="{6EB230C8-5B96-416A-8A3E-5CA09429182C}" srcOrd="0" destOrd="0" presId="urn:microsoft.com/office/officeart/2005/8/layout/vProcess5"/>
    <dgm:cxn modelId="{E2F0E1D8-B60A-419D-903D-32B1C4FF55CD}" srcId="{5CEC69C4-3D92-491A-BA06-708BAC80AF21}" destId="{01763CBF-D28F-4BB6-9684-53479DA30486}" srcOrd="1" destOrd="0" parTransId="{6A8C209E-580C-44B9-ADB0-C5E9041536EC}" sibTransId="{43505017-D5FC-4FBC-A771-F035F2C0DB2B}"/>
    <dgm:cxn modelId="{B42B17DA-BA13-4511-B782-9E77255116BB}" type="presOf" srcId="{5B3F2E44-6A40-431E-982A-C11B74F61663}" destId="{079E0C82-E498-4F33-A9CF-E69B0EB56639}" srcOrd="0" destOrd="0" presId="urn:microsoft.com/office/officeart/2005/8/layout/vProcess5"/>
    <dgm:cxn modelId="{70D542F9-2425-47CE-A84C-22ACF93E8407}" type="presOf" srcId="{01763CBF-D28F-4BB6-9684-53479DA30486}" destId="{58D1940D-F700-45A8-939E-1745C2965B6C}" srcOrd="0" destOrd="0" presId="urn:microsoft.com/office/officeart/2005/8/layout/vProcess5"/>
    <dgm:cxn modelId="{035ADB95-3F96-4505-BC51-8E88066DE363}" type="presParOf" srcId="{8B47C57D-0F41-47EE-BD37-4428D1E2181E}" destId="{8D57CF1A-FB96-4798-93F7-03BF43650B5C}" srcOrd="0" destOrd="0" presId="urn:microsoft.com/office/officeart/2005/8/layout/vProcess5"/>
    <dgm:cxn modelId="{EA0E75B4-B227-4248-8E8C-4DD526F0482E}" type="presParOf" srcId="{8B47C57D-0F41-47EE-BD37-4428D1E2181E}" destId="{079E0C82-E498-4F33-A9CF-E69B0EB56639}" srcOrd="1" destOrd="0" presId="urn:microsoft.com/office/officeart/2005/8/layout/vProcess5"/>
    <dgm:cxn modelId="{B0562BF4-31E5-4C34-876C-C618AFB6634D}" type="presParOf" srcId="{8B47C57D-0F41-47EE-BD37-4428D1E2181E}" destId="{58D1940D-F700-45A8-939E-1745C2965B6C}" srcOrd="2" destOrd="0" presId="urn:microsoft.com/office/officeart/2005/8/layout/vProcess5"/>
    <dgm:cxn modelId="{67D8A5F4-C5AC-4295-BBA9-996A1BA2B3B6}" type="presParOf" srcId="{8B47C57D-0F41-47EE-BD37-4428D1E2181E}" destId="{6EB230C8-5B96-416A-8A3E-5CA09429182C}" srcOrd="3" destOrd="0" presId="urn:microsoft.com/office/officeart/2005/8/layout/vProcess5"/>
    <dgm:cxn modelId="{CAC29619-EED5-4856-9D40-3DC844433F9D}" type="presParOf" srcId="{8B47C57D-0F41-47EE-BD37-4428D1E2181E}" destId="{99FE87D7-5FF0-4B8C-BA5A-69099346563E}" srcOrd="4" destOrd="0" presId="urn:microsoft.com/office/officeart/2005/8/layout/vProcess5"/>
    <dgm:cxn modelId="{86D65327-0EF5-4E92-90F5-93A466915ED0}" type="presParOf" srcId="{8B47C57D-0F41-47EE-BD37-4428D1E2181E}" destId="{F01CE95D-14C6-4543-8BDD-C2F644FE2F28}" srcOrd="5" destOrd="0" presId="urn:microsoft.com/office/officeart/2005/8/layout/vProcess5"/>
    <dgm:cxn modelId="{E08D205E-3552-4C1E-9510-403D8A4B181D}" type="presParOf" srcId="{8B47C57D-0F41-47EE-BD37-4428D1E2181E}" destId="{8274708E-BB93-4ED3-BCAD-2E3F1A8FCC6D}" srcOrd="6" destOrd="0" presId="urn:microsoft.com/office/officeart/2005/8/layout/vProcess5"/>
    <dgm:cxn modelId="{E7AB853B-60AE-4C04-A649-E3A28EB760EA}" type="presParOf" srcId="{8B47C57D-0F41-47EE-BD37-4428D1E2181E}" destId="{5D360523-357C-4C3C-9B97-7F31C616ADD7}" srcOrd="7" destOrd="0" presId="urn:microsoft.com/office/officeart/2005/8/layout/vProcess5"/>
    <dgm:cxn modelId="{620DC197-718E-405E-8EB4-B305648CF0E6}" type="presParOf" srcId="{8B47C57D-0F41-47EE-BD37-4428D1E2181E}" destId="{AE520248-4D62-465F-9970-ACBC3B2B0947}" srcOrd="8" destOrd="0" presId="urn:microsoft.com/office/officeart/2005/8/layout/vProcess5"/>
    <dgm:cxn modelId="{B9C4DA34-B99E-47F3-9609-7A71D2519350}" type="presParOf" srcId="{8B47C57D-0F41-47EE-BD37-4428D1E2181E}" destId="{D183A355-E2E2-4FFF-B70F-B5D371F4B2FD}" srcOrd="9" destOrd="0" presId="urn:microsoft.com/office/officeart/2005/8/layout/vProcess5"/>
    <dgm:cxn modelId="{B1CF0F2A-A9B2-48B6-A794-C25E0D1D1501}" type="presParOf" srcId="{8B47C57D-0F41-47EE-BD37-4428D1E2181E}" destId="{23A54637-1A1E-4024-B381-609E231EFC2B}" srcOrd="10" destOrd="0" presId="urn:microsoft.com/office/officeart/2005/8/layout/vProcess5"/>
    <dgm:cxn modelId="{90A09DE3-1CDB-4CFE-AECE-CC648035988B}" type="presParOf" srcId="{8B47C57D-0F41-47EE-BD37-4428D1E2181E}" destId="{802C93D7-3938-451A-B10A-D53203030537}"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67A33DC-D707-49F7-BA9D-134677C2B589}"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E4A43CDE-E51D-48FC-B379-615F14C6CC48}">
      <dgm:prSet/>
      <dgm:spPr/>
      <dgm:t>
        <a:bodyPr/>
        <a:lstStyle/>
        <a:p>
          <a:pPr>
            <a:lnSpc>
              <a:spcPct val="100000"/>
            </a:lnSpc>
          </a:pPr>
          <a:r>
            <a:rPr lang="en-CA" b="1"/>
            <a:t>Volunteer Recognition</a:t>
          </a:r>
          <a:endParaRPr lang="en-US"/>
        </a:p>
      </dgm:t>
    </dgm:pt>
    <dgm:pt modelId="{74C38674-6D90-4519-A1A5-53BA8B76DD59}" type="parTrans" cxnId="{BFDF1432-C02F-453D-8493-93B0A90E57A3}">
      <dgm:prSet/>
      <dgm:spPr/>
      <dgm:t>
        <a:bodyPr/>
        <a:lstStyle/>
        <a:p>
          <a:endParaRPr lang="en-US"/>
        </a:p>
      </dgm:t>
    </dgm:pt>
    <dgm:pt modelId="{A0924A4D-D5C4-4A73-9830-F232FBBBDF81}" type="sibTrans" cxnId="{BFDF1432-C02F-453D-8493-93B0A90E57A3}">
      <dgm:prSet/>
      <dgm:spPr/>
      <dgm:t>
        <a:bodyPr/>
        <a:lstStyle/>
        <a:p>
          <a:pPr>
            <a:lnSpc>
              <a:spcPct val="100000"/>
            </a:lnSpc>
          </a:pPr>
          <a:endParaRPr lang="en-US"/>
        </a:p>
      </dgm:t>
    </dgm:pt>
    <dgm:pt modelId="{8EA63AAC-6CDF-4C2C-98EE-0A49BD1C1A24}">
      <dgm:prSet/>
      <dgm:spPr/>
      <dgm:t>
        <a:bodyPr/>
        <a:lstStyle/>
        <a:p>
          <a:pPr>
            <a:lnSpc>
              <a:spcPct val="100000"/>
            </a:lnSpc>
          </a:pPr>
          <a:r>
            <a:rPr lang="en-CA" dirty="0"/>
            <a:t>Thank you to all our committee volunteers</a:t>
          </a:r>
          <a:endParaRPr lang="en-US" dirty="0"/>
        </a:p>
      </dgm:t>
    </dgm:pt>
    <dgm:pt modelId="{91A3C12F-1DBC-49C3-9455-4AF4D198FEFD}" type="parTrans" cxnId="{F90C7A3C-8C3A-4ED3-95AB-6B868CC02904}">
      <dgm:prSet/>
      <dgm:spPr/>
      <dgm:t>
        <a:bodyPr/>
        <a:lstStyle/>
        <a:p>
          <a:endParaRPr lang="en-US"/>
        </a:p>
      </dgm:t>
    </dgm:pt>
    <dgm:pt modelId="{3652122F-46BE-4668-AEE0-74E3D4E4CD08}" type="sibTrans" cxnId="{F90C7A3C-8C3A-4ED3-95AB-6B868CC02904}">
      <dgm:prSet/>
      <dgm:spPr/>
      <dgm:t>
        <a:bodyPr/>
        <a:lstStyle/>
        <a:p>
          <a:pPr>
            <a:lnSpc>
              <a:spcPct val="100000"/>
            </a:lnSpc>
          </a:pPr>
          <a:endParaRPr lang="en-US"/>
        </a:p>
      </dgm:t>
    </dgm:pt>
    <dgm:pt modelId="{285CA558-8AA8-4AE7-A725-1083D5FF4128}">
      <dgm:prSet/>
      <dgm:spPr/>
      <dgm:t>
        <a:bodyPr/>
        <a:lstStyle/>
        <a:p>
          <a:pPr>
            <a:lnSpc>
              <a:spcPct val="100000"/>
            </a:lnSpc>
          </a:pPr>
          <a:r>
            <a:rPr lang="en-US" dirty="0"/>
            <a:t>And a special thanks to our committee Chairs</a:t>
          </a:r>
        </a:p>
      </dgm:t>
    </dgm:pt>
    <dgm:pt modelId="{B2762D24-4B1B-4A51-8536-227F455E21E0}" type="parTrans" cxnId="{1083EE4C-013A-4F73-84C6-816E85D14C56}">
      <dgm:prSet/>
      <dgm:spPr/>
      <dgm:t>
        <a:bodyPr/>
        <a:lstStyle/>
        <a:p>
          <a:endParaRPr lang="en-US"/>
        </a:p>
      </dgm:t>
    </dgm:pt>
    <dgm:pt modelId="{3D9F0BE0-3BC2-4571-A844-B52D0D075634}" type="sibTrans" cxnId="{1083EE4C-013A-4F73-84C6-816E85D14C56}">
      <dgm:prSet/>
      <dgm:spPr/>
      <dgm:t>
        <a:bodyPr/>
        <a:lstStyle/>
        <a:p>
          <a:pPr>
            <a:lnSpc>
              <a:spcPct val="100000"/>
            </a:lnSpc>
          </a:pPr>
          <a:endParaRPr lang="en-US"/>
        </a:p>
      </dgm:t>
    </dgm:pt>
    <dgm:pt modelId="{D8FC2D22-C59F-43B9-A7AB-69B89EA428B2}">
      <dgm:prSet/>
      <dgm:spPr/>
      <dgm:t>
        <a:bodyPr/>
        <a:lstStyle/>
        <a:p>
          <a:pPr>
            <a:lnSpc>
              <a:spcPct val="100000"/>
            </a:lnSpc>
          </a:pPr>
          <a:r>
            <a:rPr lang="en-US" dirty="0"/>
            <a:t>Your work is much appreciated!</a:t>
          </a:r>
        </a:p>
      </dgm:t>
    </dgm:pt>
    <dgm:pt modelId="{92317FF2-4D8D-4868-B8E3-FB60790A23E3}" type="parTrans" cxnId="{A3F153C3-243F-4F0A-87DF-240ED1CE287D}">
      <dgm:prSet/>
      <dgm:spPr/>
      <dgm:t>
        <a:bodyPr/>
        <a:lstStyle/>
        <a:p>
          <a:endParaRPr lang="en-US"/>
        </a:p>
      </dgm:t>
    </dgm:pt>
    <dgm:pt modelId="{FFFA2D49-819E-48FA-A6E8-8538BDEE46FD}" type="sibTrans" cxnId="{A3F153C3-243F-4F0A-87DF-240ED1CE287D}">
      <dgm:prSet/>
      <dgm:spPr/>
      <dgm:t>
        <a:bodyPr/>
        <a:lstStyle/>
        <a:p>
          <a:endParaRPr lang="en-US"/>
        </a:p>
      </dgm:t>
    </dgm:pt>
    <dgm:pt modelId="{9AD150B5-22A6-414F-9554-6320D4E71E94}" type="pres">
      <dgm:prSet presAssocID="{E67A33DC-D707-49F7-BA9D-134677C2B589}" presName="root" presStyleCnt="0">
        <dgm:presLayoutVars>
          <dgm:dir/>
          <dgm:resizeHandles val="exact"/>
        </dgm:presLayoutVars>
      </dgm:prSet>
      <dgm:spPr/>
    </dgm:pt>
    <dgm:pt modelId="{B5C72279-9214-4E72-9698-B0E207539069}" type="pres">
      <dgm:prSet presAssocID="{E67A33DC-D707-49F7-BA9D-134677C2B589}" presName="container" presStyleCnt="0">
        <dgm:presLayoutVars>
          <dgm:dir/>
          <dgm:resizeHandles val="exact"/>
        </dgm:presLayoutVars>
      </dgm:prSet>
      <dgm:spPr/>
    </dgm:pt>
    <dgm:pt modelId="{7E22C6DD-CE23-454C-B7DB-DEA9524E4AAA}" type="pres">
      <dgm:prSet presAssocID="{E4A43CDE-E51D-48FC-B379-615F14C6CC48}" presName="compNode" presStyleCnt="0"/>
      <dgm:spPr/>
    </dgm:pt>
    <dgm:pt modelId="{71E4011A-0A24-4A50-9CC1-16653480403D}" type="pres">
      <dgm:prSet presAssocID="{E4A43CDE-E51D-48FC-B379-615F14C6CC48}" presName="iconBgRect" presStyleLbl="bgShp" presStyleIdx="0" presStyleCnt="4"/>
      <dgm:spPr/>
    </dgm:pt>
    <dgm:pt modelId="{631D314E-3A13-4A22-862F-7F7CBCD4A8D3}" type="pres">
      <dgm:prSet presAssocID="{E4A43CDE-E51D-48FC-B379-615F14C6CC48}"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Ribbon"/>
        </a:ext>
      </dgm:extLst>
    </dgm:pt>
    <dgm:pt modelId="{AD2C6DA8-22A5-4C1A-A6F5-EA0BED1DF050}" type="pres">
      <dgm:prSet presAssocID="{E4A43CDE-E51D-48FC-B379-615F14C6CC48}" presName="spaceRect" presStyleCnt="0"/>
      <dgm:spPr/>
    </dgm:pt>
    <dgm:pt modelId="{20FE12BF-93F2-4B8E-AE36-1869F027A3F0}" type="pres">
      <dgm:prSet presAssocID="{E4A43CDE-E51D-48FC-B379-615F14C6CC48}" presName="textRect" presStyleLbl="revTx" presStyleIdx="0" presStyleCnt="4">
        <dgm:presLayoutVars>
          <dgm:chMax val="1"/>
          <dgm:chPref val="1"/>
        </dgm:presLayoutVars>
      </dgm:prSet>
      <dgm:spPr/>
    </dgm:pt>
    <dgm:pt modelId="{B34F1E95-66A0-4C06-B6C3-68FB029A1230}" type="pres">
      <dgm:prSet presAssocID="{A0924A4D-D5C4-4A73-9830-F232FBBBDF81}" presName="sibTrans" presStyleLbl="sibTrans2D1" presStyleIdx="0" presStyleCnt="0"/>
      <dgm:spPr/>
    </dgm:pt>
    <dgm:pt modelId="{59EB4D7C-83E6-44B7-85C7-66B1DE4AD60D}" type="pres">
      <dgm:prSet presAssocID="{8EA63AAC-6CDF-4C2C-98EE-0A49BD1C1A24}" presName="compNode" presStyleCnt="0"/>
      <dgm:spPr/>
    </dgm:pt>
    <dgm:pt modelId="{07CEFAA8-222E-402C-AD3D-94046C8F5604}" type="pres">
      <dgm:prSet presAssocID="{8EA63AAC-6CDF-4C2C-98EE-0A49BD1C1A24}" presName="iconBgRect" presStyleLbl="bgShp" presStyleIdx="1" presStyleCnt="4"/>
      <dgm:spPr/>
    </dgm:pt>
    <dgm:pt modelId="{ADD15DA0-ED1B-4B69-8BC1-8CEA141C8936}" type="pres">
      <dgm:prSet presAssocID="{8EA63AAC-6CDF-4C2C-98EE-0A49BD1C1A24}"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8A1C0771-D9CD-43C8-BA15-B823867AF8B8}" type="pres">
      <dgm:prSet presAssocID="{8EA63AAC-6CDF-4C2C-98EE-0A49BD1C1A24}" presName="spaceRect" presStyleCnt="0"/>
      <dgm:spPr/>
    </dgm:pt>
    <dgm:pt modelId="{9EBE91C6-34E1-4479-8F7F-75EB61005C41}" type="pres">
      <dgm:prSet presAssocID="{8EA63AAC-6CDF-4C2C-98EE-0A49BD1C1A24}" presName="textRect" presStyleLbl="revTx" presStyleIdx="1" presStyleCnt="4">
        <dgm:presLayoutVars>
          <dgm:chMax val="1"/>
          <dgm:chPref val="1"/>
        </dgm:presLayoutVars>
      </dgm:prSet>
      <dgm:spPr/>
    </dgm:pt>
    <dgm:pt modelId="{C9333E55-3258-4C32-9B56-BD2C9BB1E048}" type="pres">
      <dgm:prSet presAssocID="{3652122F-46BE-4668-AEE0-74E3D4E4CD08}" presName="sibTrans" presStyleLbl="sibTrans2D1" presStyleIdx="0" presStyleCnt="0"/>
      <dgm:spPr/>
    </dgm:pt>
    <dgm:pt modelId="{48B381B8-8629-495D-A414-DEA3B928019C}" type="pres">
      <dgm:prSet presAssocID="{285CA558-8AA8-4AE7-A725-1083D5FF4128}" presName="compNode" presStyleCnt="0"/>
      <dgm:spPr/>
    </dgm:pt>
    <dgm:pt modelId="{AA334EC4-0DDC-4454-B2D8-D005B2967CFB}" type="pres">
      <dgm:prSet presAssocID="{285CA558-8AA8-4AE7-A725-1083D5FF4128}" presName="iconBgRect" presStyleLbl="bgShp" presStyleIdx="2" presStyleCnt="4"/>
      <dgm:spPr/>
    </dgm:pt>
    <dgm:pt modelId="{0700C269-93F6-493B-9093-ED68D21F912D}" type="pres">
      <dgm:prSet presAssocID="{285CA558-8AA8-4AE7-A725-1083D5FF4128}"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Balloons"/>
        </a:ext>
      </dgm:extLst>
    </dgm:pt>
    <dgm:pt modelId="{BCAFBE8D-E7B9-4F4E-BF7A-70B39A6893A3}" type="pres">
      <dgm:prSet presAssocID="{285CA558-8AA8-4AE7-A725-1083D5FF4128}" presName="spaceRect" presStyleCnt="0"/>
      <dgm:spPr/>
    </dgm:pt>
    <dgm:pt modelId="{616E9392-184A-44FA-A327-D931724DF7AA}" type="pres">
      <dgm:prSet presAssocID="{285CA558-8AA8-4AE7-A725-1083D5FF4128}" presName="textRect" presStyleLbl="revTx" presStyleIdx="2" presStyleCnt="4">
        <dgm:presLayoutVars>
          <dgm:chMax val="1"/>
          <dgm:chPref val="1"/>
        </dgm:presLayoutVars>
      </dgm:prSet>
      <dgm:spPr/>
    </dgm:pt>
    <dgm:pt modelId="{B0C8E158-4662-48F7-9B32-F405B1E51466}" type="pres">
      <dgm:prSet presAssocID="{3D9F0BE0-3BC2-4571-A844-B52D0D075634}" presName="sibTrans" presStyleLbl="sibTrans2D1" presStyleIdx="0" presStyleCnt="0"/>
      <dgm:spPr/>
    </dgm:pt>
    <dgm:pt modelId="{19A8523E-F648-45FD-9B7F-B0958BA6CC20}" type="pres">
      <dgm:prSet presAssocID="{D8FC2D22-C59F-43B9-A7AB-69B89EA428B2}" presName="compNode" presStyleCnt="0"/>
      <dgm:spPr/>
    </dgm:pt>
    <dgm:pt modelId="{D96AC7B2-C38C-4F8A-91D3-8447563D3057}" type="pres">
      <dgm:prSet presAssocID="{D8FC2D22-C59F-43B9-A7AB-69B89EA428B2}" presName="iconBgRect" presStyleLbl="bgShp" presStyleIdx="3" presStyleCnt="4"/>
      <dgm:spPr/>
    </dgm:pt>
    <dgm:pt modelId="{6EA68B03-4DB3-4311-A092-15E51F6D945E}" type="pres">
      <dgm:prSet presAssocID="{D8FC2D22-C59F-43B9-A7AB-69B89EA428B2}"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ffice Worker"/>
        </a:ext>
      </dgm:extLst>
    </dgm:pt>
    <dgm:pt modelId="{A9918636-3E9C-4EA3-A21B-F2DAE522192D}" type="pres">
      <dgm:prSet presAssocID="{D8FC2D22-C59F-43B9-A7AB-69B89EA428B2}" presName="spaceRect" presStyleCnt="0"/>
      <dgm:spPr/>
    </dgm:pt>
    <dgm:pt modelId="{AA00009D-9547-48EB-889E-CB38424C4CBD}" type="pres">
      <dgm:prSet presAssocID="{D8FC2D22-C59F-43B9-A7AB-69B89EA428B2}" presName="textRect" presStyleLbl="revTx" presStyleIdx="3" presStyleCnt="4">
        <dgm:presLayoutVars>
          <dgm:chMax val="1"/>
          <dgm:chPref val="1"/>
        </dgm:presLayoutVars>
      </dgm:prSet>
      <dgm:spPr/>
    </dgm:pt>
  </dgm:ptLst>
  <dgm:cxnLst>
    <dgm:cxn modelId="{66481E05-959E-4AF0-9BE1-8EAAF64C3128}" type="presOf" srcId="{8EA63AAC-6CDF-4C2C-98EE-0A49BD1C1A24}" destId="{9EBE91C6-34E1-4479-8F7F-75EB61005C41}" srcOrd="0" destOrd="0" presId="urn:microsoft.com/office/officeart/2018/2/layout/IconCircleList"/>
    <dgm:cxn modelId="{CBDBF32A-C2E0-400B-8E1B-C0F7BDEA28EF}" type="presOf" srcId="{285CA558-8AA8-4AE7-A725-1083D5FF4128}" destId="{616E9392-184A-44FA-A327-D931724DF7AA}" srcOrd="0" destOrd="0" presId="urn:microsoft.com/office/officeart/2018/2/layout/IconCircleList"/>
    <dgm:cxn modelId="{BFDF1432-C02F-453D-8493-93B0A90E57A3}" srcId="{E67A33DC-D707-49F7-BA9D-134677C2B589}" destId="{E4A43CDE-E51D-48FC-B379-615F14C6CC48}" srcOrd="0" destOrd="0" parTransId="{74C38674-6D90-4519-A1A5-53BA8B76DD59}" sibTransId="{A0924A4D-D5C4-4A73-9830-F232FBBBDF81}"/>
    <dgm:cxn modelId="{771EC435-10AA-499C-A52F-2711F5A4DD3D}" type="presOf" srcId="{D8FC2D22-C59F-43B9-A7AB-69B89EA428B2}" destId="{AA00009D-9547-48EB-889E-CB38424C4CBD}" srcOrd="0" destOrd="0" presId="urn:microsoft.com/office/officeart/2018/2/layout/IconCircleList"/>
    <dgm:cxn modelId="{F90C7A3C-8C3A-4ED3-95AB-6B868CC02904}" srcId="{E67A33DC-D707-49F7-BA9D-134677C2B589}" destId="{8EA63AAC-6CDF-4C2C-98EE-0A49BD1C1A24}" srcOrd="1" destOrd="0" parTransId="{91A3C12F-1DBC-49C3-9455-4AF4D198FEFD}" sibTransId="{3652122F-46BE-4668-AEE0-74E3D4E4CD08}"/>
    <dgm:cxn modelId="{1083EE4C-013A-4F73-84C6-816E85D14C56}" srcId="{E67A33DC-D707-49F7-BA9D-134677C2B589}" destId="{285CA558-8AA8-4AE7-A725-1083D5FF4128}" srcOrd="2" destOrd="0" parTransId="{B2762D24-4B1B-4A51-8536-227F455E21E0}" sibTransId="{3D9F0BE0-3BC2-4571-A844-B52D0D075634}"/>
    <dgm:cxn modelId="{0A2C6F4E-A7DB-46B7-8350-8EFCA9E03F91}" type="presOf" srcId="{3652122F-46BE-4668-AEE0-74E3D4E4CD08}" destId="{C9333E55-3258-4C32-9B56-BD2C9BB1E048}" srcOrd="0" destOrd="0" presId="urn:microsoft.com/office/officeart/2018/2/layout/IconCircleList"/>
    <dgm:cxn modelId="{7935FD94-A96B-4FAA-93F7-F993B6E2D72F}" type="presOf" srcId="{A0924A4D-D5C4-4A73-9830-F232FBBBDF81}" destId="{B34F1E95-66A0-4C06-B6C3-68FB029A1230}" srcOrd="0" destOrd="0" presId="urn:microsoft.com/office/officeart/2018/2/layout/IconCircleList"/>
    <dgm:cxn modelId="{8E43AD9B-8783-490C-9B2B-2B5549244200}" type="presOf" srcId="{E67A33DC-D707-49F7-BA9D-134677C2B589}" destId="{9AD150B5-22A6-414F-9554-6320D4E71E94}" srcOrd="0" destOrd="0" presId="urn:microsoft.com/office/officeart/2018/2/layout/IconCircleList"/>
    <dgm:cxn modelId="{EEF4A8C2-A63E-48F6-80F6-2528A52A7550}" type="presOf" srcId="{E4A43CDE-E51D-48FC-B379-615F14C6CC48}" destId="{20FE12BF-93F2-4B8E-AE36-1869F027A3F0}" srcOrd="0" destOrd="0" presId="urn:microsoft.com/office/officeart/2018/2/layout/IconCircleList"/>
    <dgm:cxn modelId="{A3F153C3-243F-4F0A-87DF-240ED1CE287D}" srcId="{E67A33DC-D707-49F7-BA9D-134677C2B589}" destId="{D8FC2D22-C59F-43B9-A7AB-69B89EA428B2}" srcOrd="3" destOrd="0" parTransId="{92317FF2-4D8D-4868-B8E3-FB60790A23E3}" sibTransId="{FFFA2D49-819E-48FA-A6E8-8538BDEE46FD}"/>
    <dgm:cxn modelId="{6D4228D0-386E-45A9-BB4D-5CA24F7E8DFB}" type="presOf" srcId="{3D9F0BE0-3BC2-4571-A844-B52D0D075634}" destId="{B0C8E158-4662-48F7-9B32-F405B1E51466}" srcOrd="0" destOrd="0" presId="urn:microsoft.com/office/officeart/2018/2/layout/IconCircleList"/>
    <dgm:cxn modelId="{48F4BB2E-2AB3-4766-A8CC-F349864C607D}" type="presParOf" srcId="{9AD150B5-22A6-414F-9554-6320D4E71E94}" destId="{B5C72279-9214-4E72-9698-B0E207539069}" srcOrd="0" destOrd="0" presId="urn:microsoft.com/office/officeart/2018/2/layout/IconCircleList"/>
    <dgm:cxn modelId="{98FE7E70-306F-45F9-AB50-44F59511750E}" type="presParOf" srcId="{B5C72279-9214-4E72-9698-B0E207539069}" destId="{7E22C6DD-CE23-454C-B7DB-DEA9524E4AAA}" srcOrd="0" destOrd="0" presId="urn:microsoft.com/office/officeart/2018/2/layout/IconCircleList"/>
    <dgm:cxn modelId="{2A4B88A8-8BF5-48C0-936D-8274CA66B726}" type="presParOf" srcId="{7E22C6DD-CE23-454C-B7DB-DEA9524E4AAA}" destId="{71E4011A-0A24-4A50-9CC1-16653480403D}" srcOrd="0" destOrd="0" presId="urn:microsoft.com/office/officeart/2018/2/layout/IconCircleList"/>
    <dgm:cxn modelId="{984AA573-98E1-4808-B1E6-1BEB4D7E2EDB}" type="presParOf" srcId="{7E22C6DD-CE23-454C-B7DB-DEA9524E4AAA}" destId="{631D314E-3A13-4A22-862F-7F7CBCD4A8D3}" srcOrd="1" destOrd="0" presId="urn:microsoft.com/office/officeart/2018/2/layout/IconCircleList"/>
    <dgm:cxn modelId="{91A84AE4-CC3A-4A0F-A72A-19401BBAEDCD}" type="presParOf" srcId="{7E22C6DD-CE23-454C-B7DB-DEA9524E4AAA}" destId="{AD2C6DA8-22A5-4C1A-A6F5-EA0BED1DF050}" srcOrd="2" destOrd="0" presId="urn:microsoft.com/office/officeart/2018/2/layout/IconCircleList"/>
    <dgm:cxn modelId="{01E8C3EC-7B00-423E-B0DE-3F57B06A6FDE}" type="presParOf" srcId="{7E22C6DD-CE23-454C-B7DB-DEA9524E4AAA}" destId="{20FE12BF-93F2-4B8E-AE36-1869F027A3F0}" srcOrd="3" destOrd="0" presId="urn:microsoft.com/office/officeart/2018/2/layout/IconCircleList"/>
    <dgm:cxn modelId="{7DBB664B-CE66-4C34-B631-A3A6043934A7}" type="presParOf" srcId="{B5C72279-9214-4E72-9698-B0E207539069}" destId="{B34F1E95-66A0-4C06-B6C3-68FB029A1230}" srcOrd="1" destOrd="0" presId="urn:microsoft.com/office/officeart/2018/2/layout/IconCircleList"/>
    <dgm:cxn modelId="{7DE2BF83-9067-457A-B904-333E8AF64AEA}" type="presParOf" srcId="{B5C72279-9214-4E72-9698-B0E207539069}" destId="{59EB4D7C-83E6-44B7-85C7-66B1DE4AD60D}" srcOrd="2" destOrd="0" presId="urn:microsoft.com/office/officeart/2018/2/layout/IconCircleList"/>
    <dgm:cxn modelId="{FA5553FE-F307-4412-9E6F-148958F47E76}" type="presParOf" srcId="{59EB4D7C-83E6-44B7-85C7-66B1DE4AD60D}" destId="{07CEFAA8-222E-402C-AD3D-94046C8F5604}" srcOrd="0" destOrd="0" presId="urn:microsoft.com/office/officeart/2018/2/layout/IconCircleList"/>
    <dgm:cxn modelId="{6A3E9B4B-0295-4E0A-B044-BFD3BAB99CF6}" type="presParOf" srcId="{59EB4D7C-83E6-44B7-85C7-66B1DE4AD60D}" destId="{ADD15DA0-ED1B-4B69-8BC1-8CEA141C8936}" srcOrd="1" destOrd="0" presId="urn:microsoft.com/office/officeart/2018/2/layout/IconCircleList"/>
    <dgm:cxn modelId="{020FCF43-7A64-48CA-A0E1-B078B82FD885}" type="presParOf" srcId="{59EB4D7C-83E6-44B7-85C7-66B1DE4AD60D}" destId="{8A1C0771-D9CD-43C8-BA15-B823867AF8B8}" srcOrd="2" destOrd="0" presId="urn:microsoft.com/office/officeart/2018/2/layout/IconCircleList"/>
    <dgm:cxn modelId="{3056005A-9B31-4A2F-B2A0-BCA06EC2BDCD}" type="presParOf" srcId="{59EB4D7C-83E6-44B7-85C7-66B1DE4AD60D}" destId="{9EBE91C6-34E1-4479-8F7F-75EB61005C41}" srcOrd="3" destOrd="0" presId="urn:microsoft.com/office/officeart/2018/2/layout/IconCircleList"/>
    <dgm:cxn modelId="{1C86D3E2-07E6-4478-8B84-DB4FE2E9AFAB}" type="presParOf" srcId="{B5C72279-9214-4E72-9698-B0E207539069}" destId="{C9333E55-3258-4C32-9B56-BD2C9BB1E048}" srcOrd="3" destOrd="0" presId="urn:microsoft.com/office/officeart/2018/2/layout/IconCircleList"/>
    <dgm:cxn modelId="{6368CDA6-9ADF-46F7-8EC4-376AD57F6EA9}" type="presParOf" srcId="{B5C72279-9214-4E72-9698-B0E207539069}" destId="{48B381B8-8629-495D-A414-DEA3B928019C}" srcOrd="4" destOrd="0" presId="urn:microsoft.com/office/officeart/2018/2/layout/IconCircleList"/>
    <dgm:cxn modelId="{F7FEAD45-CD60-404C-9A4B-50E1C6CB2681}" type="presParOf" srcId="{48B381B8-8629-495D-A414-DEA3B928019C}" destId="{AA334EC4-0DDC-4454-B2D8-D005B2967CFB}" srcOrd="0" destOrd="0" presId="urn:microsoft.com/office/officeart/2018/2/layout/IconCircleList"/>
    <dgm:cxn modelId="{A60C3D58-960D-4D00-80BE-49B0F38D07F5}" type="presParOf" srcId="{48B381B8-8629-495D-A414-DEA3B928019C}" destId="{0700C269-93F6-493B-9093-ED68D21F912D}" srcOrd="1" destOrd="0" presId="urn:microsoft.com/office/officeart/2018/2/layout/IconCircleList"/>
    <dgm:cxn modelId="{2A4F7957-2A20-4981-A84D-4A2EBB060F0F}" type="presParOf" srcId="{48B381B8-8629-495D-A414-DEA3B928019C}" destId="{BCAFBE8D-E7B9-4F4E-BF7A-70B39A6893A3}" srcOrd="2" destOrd="0" presId="urn:microsoft.com/office/officeart/2018/2/layout/IconCircleList"/>
    <dgm:cxn modelId="{5EDE6519-C687-4CBC-B8F8-AF3EAAE02857}" type="presParOf" srcId="{48B381B8-8629-495D-A414-DEA3B928019C}" destId="{616E9392-184A-44FA-A327-D931724DF7AA}" srcOrd="3" destOrd="0" presId="urn:microsoft.com/office/officeart/2018/2/layout/IconCircleList"/>
    <dgm:cxn modelId="{E1646ED1-0E0E-4C24-AB03-DAF21B428AD7}" type="presParOf" srcId="{B5C72279-9214-4E72-9698-B0E207539069}" destId="{B0C8E158-4662-48F7-9B32-F405B1E51466}" srcOrd="5" destOrd="0" presId="urn:microsoft.com/office/officeart/2018/2/layout/IconCircleList"/>
    <dgm:cxn modelId="{FD47CABC-A6AE-4CBC-B08E-BC53F09FD6AF}" type="presParOf" srcId="{B5C72279-9214-4E72-9698-B0E207539069}" destId="{19A8523E-F648-45FD-9B7F-B0958BA6CC20}" srcOrd="6" destOrd="0" presId="urn:microsoft.com/office/officeart/2018/2/layout/IconCircleList"/>
    <dgm:cxn modelId="{DF1B28B3-313D-45F1-B087-059DFC8C1F3D}" type="presParOf" srcId="{19A8523E-F648-45FD-9B7F-B0958BA6CC20}" destId="{D96AC7B2-C38C-4F8A-91D3-8447563D3057}" srcOrd="0" destOrd="0" presId="urn:microsoft.com/office/officeart/2018/2/layout/IconCircleList"/>
    <dgm:cxn modelId="{53DFABBB-1141-49E9-BBC6-86D25E3EF792}" type="presParOf" srcId="{19A8523E-F648-45FD-9B7F-B0958BA6CC20}" destId="{6EA68B03-4DB3-4311-A092-15E51F6D945E}" srcOrd="1" destOrd="0" presId="urn:microsoft.com/office/officeart/2018/2/layout/IconCircleList"/>
    <dgm:cxn modelId="{7BB21338-4C86-4087-B619-C117B6844031}" type="presParOf" srcId="{19A8523E-F648-45FD-9B7F-B0958BA6CC20}" destId="{A9918636-3E9C-4EA3-A21B-F2DAE522192D}" srcOrd="2" destOrd="0" presId="urn:microsoft.com/office/officeart/2018/2/layout/IconCircleList"/>
    <dgm:cxn modelId="{F6583D83-0E32-42C5-A65C-F6211FE067B9}" type="presParOf" srcId="{19A8523E-F648-45FD-9B7F-B0958BA6CC20}" destId="{AA00009D-9547-48EB-889E-CB38424C4CBD}"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CEC69C4-3D92-491A-BA06-708BAC80AF21}" type="doc">
      <dgm:prSet loTypeId="urn:microsoft.com/office/officeart/2008/layout/LinedList" loCatId="list" qsTypeId="urn:microsoft.com/office/officeart/2005/8/quickstyle/simple2" qsCatId="simple" csTypeId="urn:microsoft.com/office/officeart/2005/8/colors/colorful1" csCatId="colorful" phldr="1"/>
      <dgm:spPr/>
      <dgm:t>
        <a:bodyPr/>
        <a:lstStyle/>
        <a:p>
          <a:endParaRPr lang="en-US"/>
        </a:p>
      </dgm:t>
    </dgm:pt>
    <dgm:pt modelId="{5B3F2E44-6A40-431E-982A-C11B74F61663}">
      <dgm:prSet/>
      <dgm:spPr/>
      <dgm:t>
        <a:bodyPr/>
        <a:lstStyle/>
        <a:p>
          <a:r>
            <a:rPr lang="en-CA" b="1" dirty="0"/>
            <a:t>Volunteer Recognition</a:t>
          </a:r>
          <a:endParaRPr lang="en-US" dirty="0"/>
        </a:p>
      </dgm:t>
    </dgm:pt>
    <dgm:pt modelId="{DDD80C30-31BA-4DBC-AB0E-A81DC793C0E8}" type="parTrans" cxnId="{230CEE2C-BF99-4E4B-8ECF-1309F5AACB2F}">
      <dgm:prSet/>
      <dgm:spPr/>
      <dgm:t>
        <a:bodyPr/>
        <a:lstStyle/>
        <a:p>
          <a:endParaRPr lang="en-US"/>
        </a:p>
      </dgm:t>
    </dgm:pt>
    <dgm:pt modelId="{2D6C29E9-E6BD-4EDA-849D-9CE32D6B6493}" type="sibTrans" cxnId="{230CEE2C-BF99-4E4B-8ECF-1309F5AACB2F}">
      <dgm:prSet/>
      <dgm:spPr/>
      <dgm:t>
        <a:bodyPr/>
        <a:lstStyle/>
        <a:p>
          <a:endParaRPr lang="en-US"/>
        </a:p>
      </dgm:t>
    </dgm:pt>
    <dgm:pt modelId="{01763CBF-D28F-4BB6-9684-53479DA30486}">
      <dgm:prSet/>
      <dgm:spPr/>
      <dgm:t>
        <a:bodyPr/>
        <a:lstStyle/>
        <a:p>
          <a:r>
            <a:rPr lang="en-CA" dirty="0"/>
            <a:t>Thank you to our committee member volunteers:</a:t>
          </a:r>
          <a:endParaRPr lang="en-US" dirty="0"/>
        </a:p>
      </dgm:t>
    </dgm:pt>
    <dgm:pt modelId="{6A8C209E-580C-44B9-ADB0-C5E9041536EC}" type="parTrans" cxnId="{E2F0E1D8-B60A-419D-903D-32B1C4FF55CD}">
      <dgm:prSet/>
      <dgm:spPr/>
      <dgm:t>
        <a:bodyPr/>
        <a:lstStyle/>
        <a:p>
          <a:endParaRPr lang="en-US"/>
        </a:p>
      </dgm:t>
    </dgm:pt>
    <dgm:pt modelId="{43505017-D5FC-4FBC-A771-F035F2C0DB2B}" type="sibTrans" cxnId="{E2F0E1D8-B60A-419D-903D-32B1C4FF55CD}">
      <dgm:prSet/>
      <dgm:spPr/>
      <dgm:t>
        <a:bodyPr/>
        <a:lstStyle/>
        <a:p>
          <a:endParaRPr lang="en-US"/>
        </a:p>
      </dgm:t>
    </dgm:pt>
    <dgm:pt modelId="{2F48270D-C576-4A11-A07A-421F13E786CD}">
      <dgm:prSet/>
      <dgm:spPr/>
      <dgm:t>
        <a:bodyPr/>
        <a:lstStyle/>
        <a:p>
          <a:r>
            <a:rPr lang="en-CA" u="sng" dirty="0"/>
            <a:t>ROH:</a:t>
          </a:r>
          <a:r>
            <a:rPr lang="en-CA" dirty="0"/>
            <a:t> Anjie Davis, Krista Thompson, Mike Grey</a:t>
          </a:r>
          <a:endParaRPr lang="en-US" dirty="0"/>
        </a:p>
      </dgm:t>
    </dgm:pt>
    <dgm:pt modelId="{D45FDFA8-7CF5-426D-9B31-A9541ED3067E}" type="parTrans" cxnId="{4E1F0188-B768-42AC-BAB3-D7BD2981B101}">
      <dgm:prSet/>
      <dgm:spPr/>
      <dgm:t>
        <a:bodyPr/>
        <a:lstStyle/>
        <a:p>
          <a:endParaRPr lang="en-US"/>
        </a:p>
      </dgm:t>
    </dgm:pt>
    <dgm:pt modelId="{B7EAC76F-BB82-498B-B6D7-6948A31FA838}" type="sibTrans" cxnId="{4E1F0188-B768-42AC-BAB3-D7BD2981B101}">
      <dgm:prSet/>
      <dgm:spPr/>
      <dgm:t>
        <a:bodyPr/>
        <a:lstStyle/>
        <a:p>
          <a:endParaRPr lang="en-US"/>
        </a:p>
      </dgm:t>
    </dgm:pt>
    <dgm:pt modelId="{A175E4B3-9AA4-4A23-AC82-3B10B343538A}">
      <dgm:prSet/>
      <dgm:spPr/>
      <dgm:t>
        <a:bodyPr/>
        <a:lstStyle/>
        <a:p>
          <a:r>
            <a:rPr lang="en-CA" u="sng" dirty="0"/>
            <a:t>ROHT:</a:t>
          </a:r>
          <a:r>
            <a:rPr lang="en-CA" dirty="0"/>
            <a:t> Matthew Brewer, Ronald Ng, Kathy Rohl</a:t>
          </a:r>
          <a:endParaRPr lang="en-US" dirty="0"/>
        </a:p>
      </dgm:t>
    </dgm:pt>
    <dgm:pt modelId="{44FAAE21-3D42-423C-BAA8-C2903C5121F8}" type="parTrans" cxnId="{AB42655D-7850-4BA5-8CB3-0F79E035EA05}">
      <dgm:prSet/>
      <dgm:spPr/>
      <dgm:t>
        <a:bodyPr/>
        <a:lstStyle/>
        <a:p>
          <a:endParaRPr lang="en-US"/>
        </a:p>
      </dgm:t>
    </dgm:pt>
    <dgm:pt modelId="{38440236-C884-4653-96A5-8A0726E9B8B2}" type="sibTrans" cxnId="{AB42655D-7850-4BA5-8CB3-0F79E035EA05}">
      <dgm:prSet/>
      <dgm:spPr/>
      <dgm:t>
        <a:bodyPr/>
        <a:lstStyle/>
        <a:p>
          <a:endParaRPr lang="en-US"/>
        </a:p>
      </dgm:t>
    </dgm:pt>
    <dgm:pt modelId="{ECAC77CE-6863-45CF-8C2C-E79310288F34}">
      <dgm:prSet/>
      <dgm:spPr/>
      <dgm:t>
        <a:bodyPr/>
        <a:lstStyle/>
        <a:p>
          <a:r>
            <a:rPr lang="en-US" dirty="0"/>
            <a:t>We</a:t>
          </a:r>
          <a:r>
            <a:rPr lang="en-US" baseline="0" dirty="0"/>
            <a:t> appreciate all your hard work!</a:t>
          </a:r>
          <a:endParaRPr lang="en-US" dirty="0"/>
        </a:p>
      </dgm:t>
    </dgm:pt>
    <dgm:pt modelId="{C44CF762-57EE-4FF1-884A-0D3EC51ECAE1}" type="parTrans" cxnId="{6B6D6514-A419-42C9-93A7-F086D6136493}">
      <dgm:prSet/>
      <dgm:spPr/>
      <dgm:t>
        <a:bodyPr/>
        <a:lstStyle/>
        <a:p>
          <a:endParaRPr lang="en-US"/>
        </a:p>
      </dgm:t>
    </dgm:pt>
    <dgm:pt modelId="{ED15BD42-6016-47EF-A405-25DF07FD6D56}" type="sibTrans" cxnId="{6B6D6514-A419-42C9-93A7-F086D6136493}">
      <dgm:prSet/>
      <dgm:spPr/>
      <dgm:t>
        <a:bodyPr/>
        <a:lstStyle/>
        <a:p>
          <a:endParaRPr lang="en-US"/>
        </a:p>
      </dgm:t>
    </dgm:pt>
    <dgm:pt modelId="{470CBB6A-D361-4BDC-8057-E33C44D52E88}" type="pres">
      <dgm:prSet presAssocID="{5CEC69C4-3D92-491A-BA06-708BAC80AF21}" presName="vert0" presStyleCnt="0">
        <dgm:presLayoutVars>
          <dgm:dir/>
          <dgm:animOne val="branch"/>
          <dgm:animLvl val="lvl"/>
        </dgm:presLayoutVars>
      </dgm:prSet>
      <dgm:spPr/>
    </dgm:pt>
    <dgm:pt modelId="{1A49EEDB-90AA-45BF-9D6C-EE9117FEAC81}" type="pres">
      <dgm:prSet presAssocID="{5B3F2E44-6A40-431E-982A-C11B74F61663}" presName="thickLine" presStyleLbl="alignNode1" presStyleIdx="0" presStyleCnt="5"/>
      <dgm:spPr/>
    </dgm:pt>
    <dgm:pt modelId="{E67C6F80-D723-4FB1-9F5C-FD2C23C584DB}" type="pres">
      <dgm:prSet presAssocID="{5B3F2E44-6A40-431E-982A-C11B74F61663}" presName="horz1" presStyleCnt="0"/>
      <dgm:spPr/>
    </dgm:pt>
    <dgm:pt modelId="{A1472BB1-B133-432F-A93C-4EDEEBEA79CC}" type="pres">
      <dgm:prSet presAssocID="{5B3F2E44-6A40-431E-982A-C11B74F61663}" presName="tx1" presStyleLbl="revTx" presStyleIdx="0" presStyleCnt="5"/>
      <dgm:spPr/>
    </dgm:pt>
    <dgm:pt modelId="{1D6AE704-8D4F-4B98-821E-25F5BEEBEBC3}" type="pres">
      <dgm:prSet presAssocID="{5B3F2E44-6A40-431E-982A-C11B74F61663}" presName="vert1" presStyleCnt="0"/>
      <dgm:spPr/>
    </dgm:pt>
    <dgm:pt modelId="{A7872F95-2DDC-40DD-8AD8-7937030B3F7F}" type="pres">
      <dgm:prSet presAssocID="{01763CBF-D28F-4BB6-9684-53479DA30486}" presName="thickLine" presStyleLbl="alignNode1" presStyleIdx="1" presStyleCnt="5"/>
      <dgm:spPr/>
    </dgm:pt>
    <dgm:pt modelId="{B9F8FD0F-B721-4FBD-8CE5-63274CE5E83E}" type="pres">
      <dgm:prSet presAssocID="{01763CBF-D28F-4BB6-9684-53479DA30486}" presName="horz1" presStyleCnt="0"/>
      <dgm:spPr/>
    </dgm:pt>
    <dgm:pt modelId="{A6BBBC63-607F-4C05-A488-09F1F9579B5C}" type="pres">
      <dgm:prSet presAssocID="{01763CBF-D28F-4BB6-9684-53479DA30486}" presName="tx1" presStyleLbl="revTx" presStyleIdx="1" presStyleCnt="5"/>
      <dgm:spPr/>
    </dgm:pt>
    <dgm:pt modelId="{B428DE5B-4141-4F20-B75E-E7349BCB1763}" type="pres">
      <dgm:prSet presAssocID="{01763CBF-D28F-4BB6-9684-53479DA30486}" presName="vert1" presStyleCnt="0"/>
      <dgm:spPr/>
    </dgm:pt>
    <dgm:pt modelId="{82F9DCEB-8116-4136-A49B-124B2CBE3CA9}" type="pres">
      <dgm:prSet presAssocID="{2F48270D-C576-4A11-A07A-421F13E786CD}" presName="thickLine" presStyleLbl="alignNode1" presStyleIdx="2" presStyleCnt="5"/>
      <dgm:spPr/>
    </dgm:pt>
    <dgm:pt modelId="{8E728FE1-A8BB-479C-85F4-49BBBE617876}" type="pres">
      <dgm:prSet presAssocID="{2F48270D-C576-4A11-A07A-421F13E786CD}" presName="horz1" presStyleCnt="0"/>
      <dgm:spPr/>
    </dgm:pt>
    <dgm:pt modelId="{5E04D294-0654-4AA9-908A-15ADAC3B1CF9}" type="pres">
      <dgm:prSet presAssocID="{2F48270D-C576-4A11-A07A-421F13E786CD}" presName="tx1" presStyleLbl="revTx" presStyleIdx="2" presStyleCnt="5"/>
      <dgm:spPr/>
    </dgm:pt>
    <dgm:pt modelId="{FC082245-0BDB-4716-B90C-85931EA4E7DD}" type="pres">
      <dgm:prSet presAssocID="{2F48270D-C576-4A11-A07A-421F13E786CD}" presName="vert1" presStyleCnt="0"/>
      <dgm:spPr/>
    </dgm:pt>
    <dgm:pt modelId="{EC40BF04-1E7D-45B8-8087-0970167C66E7}" type="pres">
      <dgm:prSet presAssocID="{A175E4B3-9AA4-4A23-AC82-3B10B343538A}" presName="thickLine" presStyleLbl="alignNode1" presStyleIdx="3" presStyleCnt="5"/>
      <dgm:spPr/>
    </dgm:pt>
    <dgm:pt modelId="{6EB26730-D740-4AA1-A212-492FF66481C6}" type="pres">
      <dgm:prSet presAssocID="{A175E4B3-9AA4-4A23-AC82-3B10B343538A}" presName="horz1" presStyleCnt="0"/>
      <dgm:spPr/>
    </dgm:pt>
    <dgm:pt modelId="{E1E38C7A-B460-4B64-B3E7-C6DF9142465A}" type="pres">
      <dgm:prSet presAssocID="{A175E4B3-9AA4-4A23-AC82-3B10B343538A}" presName="tx1" presStyleLbl="revTx" presStyleIdx="3" presStyleCnt="5"/>
      <dgm:spPr/>
    </dgm:pt>
    <dgm:pt modelId="{C94FB56B-17B7-4D87-B35B-A4EBBD71F3CE}" type="pres">
      <dgm:prSet presAssocID="{A175E4B3-9AA4-4A23-AC82-3B10B343538A}" presName="vert1" presStyleCnt="0"/>
      <dgm:spPr/>
    </dgm:pt>
    <dgm:pt modelId="{A8FA6343-4078-4214-80E1-0D9BDBE697CF}" type="pres">
      <dgm:prSet presAssocID="{ECAC77CE-6863-45CF-8C2C-E79310288F34}" presName="thickLine" presStyleLbl="alignNode1" presStyleIdx="4" presStyleCnt="5"/>
      <dgm:spPr/>
    </dgm:pt>
    <dgm:pt modelId="{648A8BEC-8B37-4155-9665-86B93F05E19C}" type="pres">
      <dgm:prSet presAssocID="{ECAC77CE-6863-45CF-8C2C-E79310288F34}" presName="horz1" presStyleCnt="0"/>
      <dgm:spPr/>
    </dgm:pt>
    <dgm:pt modelId="{D2F1B904-E9FD-4C69-8307-A27B87A1571E}" type="pres">
      <dgm:prSet presAssocID="{ECAC77CE-6863-45CF-8C2C-E79310288F34}" presName="tx1" presStyleLbl="revTx" presStyleIdx="4" presStyleCnt="5"/>
      <dgm:spPr/>
    </dgm:pt>
    <dgm:pt modelId="{0925E448-6216-4B87-BB48-F7C0D5D05C70}" type="pres">
      <dgm:prSet presAssocID="{ECAC77CE-6863-45CF-8C2C-E79310288F34}" presName="vert1" presStyleCnt="0"/>
      <dgm:spPr/>
    </dgm:pt>
  </dgm:ptLst>
  <dgm:cxnLst>
    <dgm:cxn modelId="{6B6D6514-A419-42C9-93A7-F086D6136493}" srcId="{5CEC69C4-3D92-491A-BA06-708BAC80AF21}" destId="{ECAC77CE-6863-45CF-8C2C-E79310288F34}" srcOrd="4" destOrd="0" parTransId="{C44CF762-57EE-4FF1-884A-0D3EC51ECAE1}" sibTransId="{ED15BD42-6016-47EF-A405-25DF07FD6D56}"/>
    <dgm:cxn modelId="{8566C12B-3051-42BB-8CB1-75D0605FC82F}" type="presOf" srcId="{2F48270D-C576-4A11-A07A-421F13E786CD}" destId="{5E04D294-0654-4AA9-908A-15ADAC3B1CF9}" srcOrd="0" destOrd="0" presId="urn:microsoft.com/office/officeart/2008/layout/LinedList"/>
    <dgm:cxn modelId="{230CEE2C-BF99-4E4B-8ECF-1309F5AACB2F}" srcId="{5CEC69C4-3D92-491A-BA06-708BAC80AF21}" destId="{5B3F2E44-6A40-431E-982A-C11B74F61663}" srcOrd="0" destOrd="0" parTransId="{DDD80C30-31BA-4DBC-AB0E-A81DC793C0E8}" sibTransId="{2D6C29E9-E6BD-4EDA-849D-9CE32D6B6493}"/>
    <dgm:cxn modelId="{63375D3A-77CF-4F55-BFBA-786C731373CA}" type="presOf" srcId="{A175E4B3-9AA4-4A23-AC82-3B10B343538A}" destId="{E1E38C7A-B460-4B64-B3E7-C6DF9142465A}" srcOrd="0" destOrd="0" presId="urn:microsoft.com/office/officeart/2008/layout/LinedList"/>
    <dgm:cxn modelId="{AB42655D-7850-4BA5-8CB3-0F79E035EA05}" srcId="{5CEC69C4-3D92-491A-BA06-708BAC80AF21}" destId="{A175E4B3-9AA4-4A23-AC82-3B10B343538A}" srcOrd="3" destOrd="0" parTransId="{44FAAE21-3D42-423C-BAA8-C2903C5121F8}" sibTransId="{38440236-C884-4653-96A5-8A0726E9B8B2}"/>
    <dgm:cxn modelId="{D4058A43-0B9A-4148-98CC-30B12D32D973}" type="presOf" srcId="{ECAC77CE-6863-45CF-8C2C-E79310288F34}" destId="{D2F1B904-E9FD-4C69-8307-A27B87A1571E}" srcOrd="0" destOrd="0" presId="urn:microsoft.com/office/officeart/2008/layout/LinedList"/>
    <dgm:cxn modelId="{0D477153-7ACB-4E06-B6D3-018B4CF1F8CD}" type="presOf" srcId="{01763CBF-D28F-4BB6-9684-53479DA30486}" destId="{A6BBBC63-607F-4C05-A488-09F1F9579B5C}" srcOrd="0" destOrd="0" presId="urn:microsoft.com/office/officeart/2008/layout/LinedList"/>
    <dgm:cxn modelId="{4E1F0188-B768-42AC-BAB3-D7BD2981B101}" srcId="{5CEC69C4-3D92-491A-BA06-708BAC80AF21}" destId="{2F48270D-C576-4A11-A07A-421F13E786CD}" srcOrd="2" destOrd="0" parTransId="{D45FDFA8-7CF5-426D-9B31-A9541ED3067E}" sibTransId="{B7EAC76F-BB82-498B-B6D7-6948A31FA838}"/>
    <dgm:cxn modelId="{E05A36AD-2B68-4BDA-9CB1-E650438BED6C}" type="presOf" srcId="{5CEC69C4-3D92-491A-BA06-708BAC80AF21}" destId="{470CBB6A-D361-4BDC-8057-E33C44D52E88}" srcOrd="0" destOrd="0" presId="urn:microsoft.com/office/officeart/2008/layout/LinedList"/>
    <dgm:cxn modelId="{76F896C5-6ADE-4371-9040-19B92B027DB0}" type="presOf" srcId="{5B3F2E44-6A40-431E-982A-C11B74F61663}" destId="{A1472BB1-B133-432F-A93C-4EDEEBEA79CC}" srcOrd="0" destOrd="0" presId="urn:microsoft.com/office/officeart/2008/layout/LinedList"/>
    <dgm:cxn modelId="{E2F0E1D8-B60A-419D-903D-32B1C4FF55CD}" srcId="{5CEC69C4-3D92-491A-BA06-708BAC80AF21}" destId="{01763CBF-D28F-4BB6-9684-53479DA30486}" srcOrd="1" destOrd="0" parTransId="{6A8C209E-580C-44B9-ADB0-C5E9041536EC}" sibTransId="{43505017-D5FC-4FBC-A771-F035F2C0DB2B}"/>
    <dgm:cxn modelId="{3C5C2D3B-3BDD-422D-87B7-583E940286E6}" type="presParOf" srcId="{470CBB6A-D361-4BDC-8057-E33C44D52E88}" destId="{1A49EEDB-90AA-45BF-9D6C-EE9117FEAC81}" srcOrd="0" destOrd="0" presId="urn:microsoft.com/office/officeart/2008/layout/LinedList"/>
    <dgm:cxn modelId="{913472DB-39BB-4015-BA40-AD0C9F5F9044}" type="presParOf" srcId="{470CBB6A-D361-4BDC-8057-E33C44D52E88}" destId="{E67C6F80-D723-4FB1-9F5C-FD2C23C584DB}" srcOrd="1" destOrd="0" presId="urn:microsoft.com/office/officeart/2008/layout/LinedList"/>
    <dgm:cxn modelId="{373B1AEF-79AF-42D9-AEAB-77A546A79872}" type="presParOf" srcId="{E67C6F80-D723-4FB1-9F5C-FD2C23C584DB}" destId="{A1472BB1-B133-432F-A93C-4EDEEBEA79CC}" srcOrd="0" destOrd="0" presId="urn:microsoft.com/office/officeart/2008/layout/LinedList"/>
    <dgm:cxn modelId="{7A17FE0F-5729-467B-96C5-87976FE28E11}" type="presParOf" srcId="{E67C6F80-D723-4FB1-9F5C-FD2C23C584DB}" destId="{1D6AE704-8D4F-4B98-821E-25F5BEEBEBC3}" srcOrd="1" destOrd="0" presId="urn:microsoft.com/office/officeart/2008/layout/LinedList"/>
    <dgm:cxn modelId="{E41AF5FD-5B1A-499A-AE90-155081E60B11}" type="presParOf" srcId="{470CBB6A-D361-4BDC-8057-E33C44D52E88}" destId="{A7872F95-2DDC-40DD-8AD8-7937030B3F7F}" srcOrd="2" destOrd="0" presId="urn:microsoft.com/office/officeart/2008/layout/LinedList"/>
    <dgm:cxn modelId="{15E6A31D-DB7A-4774-9375-14D60BC8EB86}" type="presParOf" srcId="{470CBB6A-D361-4BDC-8057-E33C44D52E88}" destId="{B9F8FD0F-B721-4FBD-8CE5-63274CE5E83E}" srcOrd="3" destOrd="0" presId="urn:microsoft.com/office/officeart/2008/layout/LinedList"/>
    <dgm:cxn modelId="{749AB036-8215-428A-83F1-6E576C63FD53}" type="presParOf" srcId="{B9F8FD0F-B721-4FBD-8CE5-63274CE5E83E}" destId="{A6BBBC63-607F-4C05-A488-09F1F9579B5C}" srcOrd="0" destOrd="0" presId="urn:microsoft.com/office/officeart/2008/layout/LinedList"/>
    <dgm:cxn modelId="{B1EB233F-42FB-4863-997A-AA660BA18099}" type="presParOf" srcId="{B9F8FD0F-B721-4FBD-8CE5-63274CE5E83E}" destId="{B428DE5B-4141-4F20-B75E-E7349BCB1763}" srcOrd="1" destOrd="0" presId="urn:microsoft.com/office/officeart/2008/layout/LinedList"/>
    <dgm:cxn modelId="{6169CA2C-CD79-47AB-815F-A22E572872D4}" type="presParOf" srcId="{470CBB6A-D361-4BDC-8057-E33C44D52E88}" destId="{82F9DCEB-8116-4136-A49B-124B2CBE3CA9}" srcOrd="4" destOrd="0" presId="urn:microsoft.com/office/officeart/2008/layout/LinedList"/>
    <dgm:cxn modelId="{1CCF4AF4-F98F-44CC-B1F7-B236983019A3}" type="presParOf" srcId="{470CBB6A-D361-4BDC-8057-E33C44D52E88}" destId="{8E728FE1-A8BB-479C-85F4-49BBBE617876}" srcOrd="5" destOrd="0" presId="urn:microsoft.com/office/officeart/2008/layout/LinedList"/>
    <dgm:cxn modelId="{207351D7-1E0D-4DF9-9D60-8555FDA1950C}" type="presParOf" srcId="{8E728FE1-A8BB-479C-85F4-49BBBE617876}" destId="{5E04D294-0654-4AA9-908A-15ADAC3B1CF9}" srcOrd="0" destOrd="0" presId="urn:microsoft.com/office/officeart/2008/layout/LinedList"/>
    <dgm:cxn modelId="{CCB8990E-20A2-4E74-8304-1DC37C2537FC}" type="presParOf" srcId="{8E728FE1-A8BB-479C-85F4-49BBBE617876}" destId="{FC082245-0BDB-4716-B90C-85931EA4E7DD}" srcOrd="1" destOrd="0" presId="urn:microsoft.com/office/officeart/2008/layout/LinedList"/>
    <dgm:cxn modelId="{BFB9DA60-95E4-41E8-B81E-AB48621626A5}" type="presParOf" srcId="{470CBB6A-D361-4BDC-8057-E33C44D52E88}" destId="{EC40BF04-1E7D-45B8-8087-0970167C66E7}" srcOrd="6" destOrd="0" presId="urn:microsoft.com/office/officeart/2008/layout/LinedList"/>
    <dgm:cxn modelId="{2A9ED049-D497-405D-8119-F58D0440175B}" type="presParOf" srcId="{470CBB6A-D361-4BDC-8057-E33C44D52E88}" destId="{6EB26730-D740-4AA1-A212-492FF66481C6}" srcOrd="7" destOrd="0" presId="urn:microsoft.com/office/officeart/2008/layout/LinedList"/>
    <dgm:cxn modelId="{CD29BFCA-EDAC-4B23-A91B-35ABE86DEC20}" type="presParOf" srcId="{6EB26730-D740-4AA1-A212-492FF66481C6}" destId="{E1E38C7A-B460-4B64-B3E7-C6DF9142465A}" srcOrd="0" destOrd="0" presId="urn:microsoft.com/office/officeart/2008/layout/LinedList"/>
    <dgm:cxn modelId="{487828EC-2DB3-4767-BF4A-C27B63DEA762}" type="presParOf" srcId="{6EB26730-D740-4AA1-A212-492FF66481C6}" destId="{C94FB56B-17B7-4D87-B35B-A4EBBD71F3CE}" srcOrd="1" destOrd="0" presId="urn:microsoft.com/office/officeart/2008/layout/LinedList"/>
    <dgm:cxn modelId="{680F606A-4357-473D-9B21-DAA5C68FA137}" type="presParOf" srcId="{470CBB6A-D361-4BDC-8057-E33C44D52E88}" destId="{A8FA6343-4078-4214-80E1-0D9BDBE697CF}" srcOrd="8" destOrd="0" presId="urn:microsoft.com/office/officeart/2008/layout/LinedList"/>
    <dgm:cxn modelId="{879C86F9-B1AA-4837-BAC4-03A50927BADF}" type="presParOf" srcId="{470CBB6A-D361-4BDC-8057-E33C44D52E88}" destId="{648A8BEC-8B37-4155-9665-86B93F05E19C}" srcOrd="9" destOrd="0" presId="urn:microsoft.com/office/officeart/2008/layout/LinedList"/>
    <dgm:cxn modelId="{4AD7677B-270E-4DD6-8F4B-183D6CD2FFEA}" type="presParOf" srcId="{648A8BEC-8B37-4155-9665-86B93F05E19C}" destId="{D2F1B904-E9FD-4C69-8307-A27B87A1571E}" srcOrd="0" destOrd="0" presId="urn:microsoft.com/office/officeart/2008/layout/LinedList"/>
    <dgm:cxn modelId="{F740DAA4-4343-4ECE-AEDA-F4F59A2C63B9}" type="presParOf" srcId="{648A8BEC-8B37-4155-9665-86B93F05E19C}" destId="{0925E448-6216-4B87-BB48-F7C0D5D05C70}"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67A33DC-D707-49F7-BA9D-134677C2B589}" type="doc">
      <dgm:prSet loTypeId="urn:microsoft.com/office/officeart/2005/8/layout/matrix3" loCatId="matrix" qsTypeId="urn:microsoft.com/office/officeart/2005/8/quickstyle/simple1" qsCatId="simple" csTypeId="urn:microsoft.com/office/officeart/2005/8/colors/colorful1" csCatId="colorful" phldr="1"/>
      <dgm:spPr/>
      <dgm:t>
        <a:bodyPr/>
        <a:lstStyle/>
        <a:p>
          <a:endParaRPr lang="en-US"/>
        </a:p>
      </dgm:t>
    </dgm:pt>
    <dgm:pt modelId="{E4A43CDE-E51D-48FC-B379-615F14C6CC48}">
      <dgm:prSet/>
      <dgm:spPr/>
      <dgm:t>
        <a:bodyPr/>
        <a:lstStyle/>
        <a:p>
          <a:r>
            <a:rPr lang="en-CA" b="1"/>
            <a:t>Volunteer Recognition</a:t>
          </a:r>
          <a:endParaRPr lang="en-US"/>
        </a:p>
      </dgm:t>
    </dgm:pt>
    <dgm:pt modelId="{74C38674-6D90-4519-A1A5-53BA8B76DD59}" type="parTrans" cxnId="{BFDF1432-C02F-453D-8493-93B0A90E57A3}">
      <dgm:prSet/>
      <dgm:spPr/>
      <dgm:t>
        <a:bodyPr/>
        <a:lstStyle/>
        <a:p>
          <a:endParaRPr lang="en-US"/>
        </a:p>
      </dgm:t>
    </dgm:pt>
    <dgm:pt modelId="{A0924A4D-D5C4-4A73-9830-F232FBBBDF81}" type="sibTrans" cxnId="{BFDF1432-C02F-453D-8493-93B0A90E57A3}">
      <dgm:prSet/>
      <dgm:spPr/>
      <dgm:t>
        <a:bodyPr/>
        <a:lstStyle/>
        <a:p>
          <a:endParaRPr lang="en-US"/>
        </a:p>
      </dgm:t>
    </dgm:pt>
    <dgm:pt modelId="{8EA63AAC-6CDF-4C2C-98EE-0A49BD1C1A24}">
      <dgm:prSet/>
      <dgm:spPr/>
      <dgm:t>
        <a:bodyPr/>
        <a:lstStyle/>
        <a:p>
          <a:r>
            <a:rPr lang="en-CA" dirty="0"/>
            <a:t>Thank you to all our committee volunteers</a:t>
          </a:r>
          <a:endParaRPr lang="en-US" dirty="0"/>
        </a:p>
      </dgm:t>
    </dgm:pt>
    <dgm:pt modelId="{91A3C12F-1DBC-49C3-9455-4AF4D198FEFD}" type="parTrans" cxnId="{F90C7A3C-8C3A-4ED3-95AB-6B868CC02904}">
      <dgm:prSet/>
      <dgm:spPr/>
      <dgm:t>
        <a:bodyPr/>
        <a:lstStyle/>
        <a:p>
          <a:endParaRPr lang="en-US"/>
        </a:p>
      </dgm:t>
    </dgm:pt>
    <dgm:pt modelId="{3652122F-46BE-4668-AEE0-74E3D4E4CD08}" type="sibTrans" cxnId="{F90C7A3C-8C3A-4ED3-95AB-6B868CC02904}">
      <dgm:prSet/>
      <dgm:spPr/>
      <dgm:t>
        <a:bodyPr/>
        <a:lstStyle/>
        <a:p>
          <a:endParaRPr lang="en-US"/>
        </a:p>
      </dgm:t>
    </dgm:pt>
    <dgm:pt modelId="{285CA558-8AA8-4AE7-A725-1083D5FF4128}">
      <dgm:prSet custT="1"/>
      <dgm:spPr/>
      <dgm:t>
        <a:bodyPr/>
        <a:lstStyle/>
        <a:p>
          <a:r>
            <a:rPr lang="en-US" sz="2200" dirty="0"/>
            <a:t>Beth Higgins</a:t>
          </a:r>
        </a:p>
        <a:p>
          <a:r>
            <a:rPr lang="en-US" sz="2200" dirty="0"/>
            <a:t>Sarah McCurdy </a:t>
          </a:r>
        </a:p>
      </dgm:t>
    </dgm:pt>
    <dgm:pt modelId="{B2762D24-4B1B-4A51-8536-227F455E21E0}" type="parTrans" cxnId="{1083EE4C-013A-4F73-84C6-816E85D14C56}">
      <dgm:prSet/>
      <dgm:spPr/>
      <dgm:t>
        <a:bodyPr/>
        <a:lstStyle/>
        <a:p>
          <a:endParaRPr lang="en-US"/>
        </a:p>
      </dgm:t>
    </dgm:pt>
    <dgm:pt modelId="{3D9F0BE0-3BC2-4571-A844-B52D0D075634}" type="sibTrans" cxnId="{1083EE4C-013A-4F73-84C6-816E85D14C56}">
      <dgm:prSet/>
      <dgm:spPr/>
      <dgm:t>
        <a:bodyPr/>
        <a:lstStyle/>
        <a:p>
          <a:endParaRPr lang="en-US"/>
        </a:p>
      </dgm:t>
    </dgm:pt>
    <dgm:pt modelId="{D8FC2D22-C59F-43B9-A7AB-69B89EA428B2}">
      <dgm:prSet/>
      <dgm:spPr/>
      <dgm:t>
        <a:bodyPr/>
        <a:lstStyle/>
        <a:p>
          <a:r>
            <a:rPr lang="en-US" dirty="0"/>
            <a:t>Your work is much appreciated!</a:t>
          </a:r>
        </a:p>
      </dgm:t>
    </dgm:pt>
    <dgm:pt modelId="{92317FF2-4D8D-4868-B8E3-FB60790A23E3}" type="parTrans" cxnId="{A3F153C3-243F-4F0A-87DF-240ED1CE287D}">
      <dgm:prSet/>
      <dgm:spPr/>
      <dgm:t>
        <a:bodyPr/>
        <a:lstStyle/>
        <a:p>
          <a:endParaRPr lang="en-US"/>
        </a:p>
      </dgm:t>
    </dgm:pt>
    <dgm:pt modelId="{FFFA2D49-819E-48FA-A6E8-8538BDEE46FD}" type="sibTrans" cxnId="{A3F153C3-243F-4F0A-87DF-240ED1CE287D}">
      <dgm:prSet/>
      <dgm:spPr/>
      <dgm:t>
        <a:bodyPr/>
        <a:lstStyle/>
        <a:p>
          <a:endParaRPr lang="en-US"/>
        </a:p>
      </dgm:t>
    </dgm:pt>
    <dgm:pt modelId="{D58CDBE4-6477-4D0F-B058-81338C59DFBD}" type="pres">
      <dgm:prSet presAssocID="{E67A33DC-D707-49F7-BA9D-134677C2B589}" presName="matrix" presStyleCnt="0">
        <dgm:presLayoutVars>
          <dgm:chMax val="1"/>
          <dgm:dir/>
          <dgm:resizeHandles val="exact"/>
        </dgm:presLayoutVars>
      </dgm:prSet>
      <dgm:spPr/>
    </dgm:pt>
    <dgm:pt modelId="{7904D036-E782-4BFD-B324-97B6B7A47FFC}" type="pres">
      <dgm:prSet presAssocID="{E67A33DC-D707-49F7-BA9D-134677C2B589}" presName="diamond" presStyleLbl="bgShp" presStyleIdx="0" presStyleCnt="1" custLinFactNeighborY="5807"/>
      <dgm:spPr/>
    </dgm:pt>
    <dgm:pt modelId="{E61AAC8E-CA02-4B90-AE7B-3E1B35BB87E6}" type="pres">
      <dgm:prSet presAssocID="{E67A33DC-D707-49F7-BA9D-134677C2B589}" presName="quad1" presStyleLbl="node1" presStyleIdx="0" presStyleCnt="4">
        <dgm:presLayoutVars>
          <dgm:chMax val="0"/>
          <dgm:chPref val="0"/>
          <dgm:bulletEnabled val="1"/>
        </dgm:presLayoutVars>
      </dgm:prSet>
      <dgm:spPr/>
    </dgm:pt>
    <dgm:pt modelId="{644CF323-FB66-4957-AE2C-1448B89897FA}" type="pres">
      <dgm:prSet presAssocID="{E67A33DC-D707-49F7-BA9D-134677C2B589}" presName="quad2" presStyleLbl="node1" presStyleIdx="1" presStyleCnt="4">
        <dgm:presLayoutVars>
          <dgm:chMax val="0"/>
          <dgm:chPref val="0"/>
          <dgm:bulletEnabled val="1"/>
        </dgm:presLayoutVars>
      </dgm:prSet>
      <dgm:spPr/>
    </dgm:pt>
    <dgm:pt modelId="{5FC1C488-710C-489B-911D-669B04EEDC35}" type="pres">
      <dgm:prSet presAssocID="{E67A33DC-D707-49F7-BA9D-134677C2B589}" presName="quad3" presStyleLbl="node1" presStyleIdx="2" presStyleCnt="4">
        <dgm:presLayoutVars>
          <dgm:chMax val="0"/>
          <dgm:chPref val="0"/>
          <dgm:bulletEnabled val="1"/>
        </dgm:presLayoutVars>
      </dgm:prSet>
      <dgm:spPr/>
    </dgm:pt>
    <dgm:pt modelId="{A3BBBB90-C5AD-45F8-A34C-5DC459E3DBAC}" type="pres">
      <dgm:prSet presAssocID="{E67A33DC-D707-49F7-BA9D-134677C2B589}" presName="quad4" presStyleLbl="node1" presStyleIdx="3" presStyleCnt="4">
        <dgm:presLayoutVars>
          <dgm:chMax val="0"/>
          <dgm:chPref val="0"/>
          <dgm:bulletEnabled val="1"/>
        </dgm:presLayoutVars>
      </dgm:prSet>
      <dgm:spPr/>
    </dgm:pt>
  </dgm:ptLst>
  <dgm:cxnLst>
    <dgm:cxn modelId="{792FD822-4A98-4DC3-AC99-9DF76453C8CA}" type="presOf" srcId="{D8FC2D22-C59F-43B9-A7AB-69B89EA428B2}" destId="{A3BBBB90-C5AD-45F8-A34C-5DC459E3DBAC}" srcOrd="0" destOrd="0" presId="urn:microsoft.com/office/officeart/2005/8/layout/matrix3"/>
    <dgm:cxn modelId="{BFDF1432-C02F-453D-8493-93B0A90E57A3}" srcId="{E67A33DC-D707-49F7-BA9D-134677C2B589}" destId="{E4A43CDE-E51D-48FC-B379-615F14C6CC48}" srcOrd="0" destOrd="0" parTransId="{74C38674-6D90-4519-A1A5-53BA8B76DD59}" sibTransId="{A0924A4D-D5C4-4A73-9830-F232FBBBDF81}"/>
    <dgm:cxn modelId="{F90C7A3C-8C3A-4ED3-95AB-6B868CC02904}" srcId="{E67A33DC-D707-49F7-BA9D-134677C2B589}" destId="{8EA63AAC-6CDF-4C2C-98EE-0A49BD1C1A24}" srcOrd="1" destOrd="0" parTransId="{91A3C12F-1DBC-49C3-9455-4AF4D198FEFD}" sibTransId="{3652122F-46BE-4668-AEE0-74E3D4E4CD08}"/>
    <dgm:cxn modelId="{0EB5EF6A-9FB5-40E7-BFB1-E5083DEB49E9}" type="presOf" srcId="{E4A43CDE-E51D-48FC-B379-615F14C6CC48}" destId="{E61AAC8E-CA02-4B90-AE7B-3E1B35BB87E6}" srcOrd="0" destOrd="0" presId="urn:microsoft.com/office/officeart/2005/8/layout/matrix3"/>
    <dgm:cxn modelId="{0068E84C-7F72-453C-9BCD-7A1F90111D93}" type="presOf" srcId="{8EA63AAC-6CDF-4C2C-98EE-0A49BD1C1A24}" destId="{644CF323-FB66-4957-AE2C-1448B89897FA}" srcOrd="0" destOrd="0" presId="urn:microsoft.com/office/officeart/2005/8/layout/matrix3"/>
    <dgm:cxn modelId="{1083EE4C-013A-4F73-84C6-816E85D14C56}" srcId="{E67A33DC-D707-49F7-BA9D-134677C2B589}" destId="{285CA558-8AA8-4AE7-A725-1083D5FF4128}" srcOrd="2" destOrd="0" parTransId="{B2762D24-4B1B-4A51-8536-227F455E21E0}" sibTransId="{3D9F0BE0-3BC2-4571-A844-B52D0D075634}"/>
    <dgm:cxn modelId="{A287218B-2914-473E-B958-1B7121850598}" type="presOf" srcId="{E67A33DC-D707-49F7-BA9D-134677C2B589}" destId="{D58CDBE4-6477-4D0F-B058-81338C59DFBD}" srcOrd="0" destOrd="0" presId="urn:microsoft.com/office/officeart/2005/8/layout/matrix3"/>
    <dgm:cxn modelId="{A3F153C3-243F-4F0A-87DF-240ED1CE287D}" srcId="{E67A33DC-D707-49F7-BA9D-134677C2B589}" destId="{D8FC2D22-C59F-43B9-A7AB-69B89EA428B2}" srcOrd="3" destOrd="0" parTransId="{92317FF2-4D8D-4868-B8E3-FB60790A23E3}" sibTransId="{FFFA2D49-819E-48FA-A6E8-8538BDEE46FD}"/>
    <dgm:cxn modelId="{83BEB8EF-9F5D-435D-9E70-4BD2EBBE0CEB}" type="presOf" srcId="{285CA558-8AA8-4AE7-A725-1083D5FF4128}" destId="{5FC1C488-710C-489B-911D-669B04EEDC35}" srcOrd="0" destOrd="0" presId="urn:microsoft.com/office/officeart/2005/8/layout/matrix3"/>
    <dgm:cxn modelId="{A8AD6EA0-FD6E-4CD1-81C5-D6A1CB0FCBF4}" type="presParOf" srcId="{D58CDBE4-6477-4D0F-B058-81338C59DFBD}" destId="{7904D036-E782-4BFD-B324-97B6B7A47FFC}" srcOrd="0" destOrd="0" presId="urn:microsoft.com/office/officeart/2005/8/layout/matrix3"/>
    <dgm:cxn modelId="{E6BA9771-F4E9-4DD0-8C67-B229C16CC11E}" type="presParOf" srcId="{D58CDBE4-6477-4D0F-B058-81338C59DFBD}" destId="{E61AAC8E-CA02-4B90-AE7B-3E1B35BB87E6}" srcOrd="1" destOrd="0" presId="urn:microsoft.com/office/officeart/2005/8/layout/matrix3"/>
    <dgm:cxn modelId="{2882B9FD-971A-4416-A9C7-789AB655B8B7}" type="presParOf" srcId="{D58CDBE4-6477-4D0F-B058-81338C59DFBD}" destId="{644CF323-FB66-4957-AE2C-1448B89897FA}" srcOrd="2" destOrd="0" presId="urn:microsoft.com/office/officeart/2005/8/layout/matrix3"/>
    <dgm:cxn modelId="{C74FFE0A-BBB1-4AF8-88D1-3315CC6684FE}" type="presParOf" srcId="{D58CDBE4-6477-4D0F-B058-81338C59DFBD}" destId="{5FC1C488-710C-489B-911D-669B04EEDC35}" srcOrd="3" destOrd="0" presId="urn:microsoft.com/office/officeart/2005/8/layout/matrix3"/>
    <dgm:cxn modelId="{713877BA-F4BA-498B-AFAE-EA8FF29C2409}" type="presParOf" srcId="{D58CDBE4-6477-4D0F-B058-81338C59DFBD}" destId="{A3BBBB90-C5AD-45F8-A34C-5DC459E3DBAC}"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79875B4-57AA-4F55-9A2B-2AABCF00F2BC}" type="doc">
      <dgm:prSet loTypeId="urn:microsoft.com/office/officeart/2005/8/layout/hierarchy1" loCatId="hierarchy" qsTypeId="urn:microsoft.com/office/officeart/2005/8/quickstyle/simple5" qsCatId="simple" csTypeId="urn:microsoft.com/office/officeart/2005/8/colors/colorful1" csCatId="colorful" phldr="1"/>
      <dgm:spPr/>
      <dgm:t>
        <a:bodyPr/>
        <a:lstStyle/>
        <a:p>
          <a:endParaRPr lang="en-US"/>
        </a:p>
      </dgm:t>
    </dgm:pt>
    <dgm:pt modelId="{F64341C8-D37D-417D-A19A-51C281925201}">
      <dgm:prSet/>
      <dgm:spPr>
        <a:ln>
          <a:solidFill>
            <a:srgbClr val="C00000"/>
          </a:solidFill>
        </a:ln>
      </dgm:spPr>
      <dgm:t>
        <a:bodyPr/>
        <a:lstStyle/>
        <a:p>
          <a:r>
            <a:rPr lang="en-US" dirty="0"/>
            <a:t>Motion to adjourn</a:t>
          </a:r>
        </a:p>
      </dgm:t>
    </dgm:pt>
    <dgm:pt modelId="{BFD63066-DF23-4240-AF8D-097859D3C461}" type="parTrans" cxnId="{3274F4A0-CBE1-4F26-8F3B-CF2ED704B9BF}">
      <dgm:prSet/>
      <dgm:spPr/>
      <dgm:t>
        <a:bodyPr/>
        <a:lstStyle/>
        <a:p>
          <a:endParaRPr lang="en-US"/>
        </a:p>
      </dgm:t>
    </dgm:pt>
    <dgm:pt modelId="{2834234C-4FE8-4C6F-A37B-2DA491FB9F63}" type="sibTrans" cxnId="{3274F4A0-CBE1-4F26-8F3B-CF2ED704B9BF}">
      <dgm:prSet/>
      <dgm:spPr/>
      <dgm:t>
        <a:bodyPr/>
        <a:lstStyle/>
        <a:p>
          <a:endParaRPr lang="en-US"/>
        </a:p>
      </dgm:t>
    </dgm:pt>
    <dgm:pt modelId="{38341A49-589C-4B1D-9DCF-27D65887952F}" type="pres">
      <dgm:prSet presAssocID="{979875B4-57AA-4F55-9A2B-2AABCF00F2BC}" presName="hierChild1" presStyleCnt="0">
        <dgm:presLayoutVars>
          <dgm:chPref val="1"/>
          <dgm:dir/>
          <dgm:animOne val="branch"/>
          <dgm:animLvl val="lvl"/>
          <dgm:resizeHandles/>
        </dgm:presLayoutVars>
      </dgm:prSet>
      <dgm:spPr/>
    </dgm:pt>
    <dgm:pt modelId="{999C904A-E8FD-40E4-9C63-1E07D792F58B}" type="pres">
      <dgm:prSet presAssocID="{F64341C8-D37D-417D-A19A-51C281925201}" presName="hierRoot1" presStyleCnt="0"/>
      <dgm:spPr/>
    </dgm:pt>
    <dgm:pt modelId="{D9EB8170-3543-4CFC-B15C-A804A47D3052}" type="pres">
      <dgm:prSet presAssocID="{F64341C8-D37D-417D-A19A-51C281925201}" presName="composite" presStyleCnt="0"/>
      <dgm:spPr/>
    </dgm:pt>
    <dgm:pt modelId="{CFDFFE64-051F-4930-99C0-C1187AF56EBC}" type="pres">
      <dgm:prSet presAssocID="{F64341C8-D37D-417D-A19A-51C281925201}" presName="background" presStyleLbl="node0" presStyleIdx="0" presStyleCnt="1"/>
      <dgm:spPr>
        <a:solidFill>
          <a:srgbClr val="C00000"/>
        </a:solidFill>
        <a:ln>
          <a:solidFill>
            <a:srgbClr val="C00000"/>
          </a:solidFill>
        </a:ln>
      </dgm:spPr>
    </dgm:pt>
    <dgm:pt modelId="{9DD4690E-84B9-4BC5-B1D2-F7C9D8A3D721}" type="pres">
      <dgm:prSet presAssocID="{F64341C8-D37D-417D-A19A-51C281925201}" presName="text" presStyleLbl="fgAcc0" presStyleIdx="0" presStyleCnt="1">
        <dgm:presLayoutVars>
          <dgm:chPref val="3"/>
        </dgm:presLayoutVars>
      </dgm:prSet>
      <dgm:spPr/>
    </dgm:pt>
    <dgm:pt modelId="{9A344603-DF8B-4C91-9B94-D28E9F9398B5}" type="pres">
      <dgm:prSet presAssocID="{F64341C8-D37D-417D-A19A-51C281925201}" presName="hierChild2" presStyleCnt="0"/>
      <dgm:spPr/>
    </dgm:pt>
  </dgm:ptLst>
  <dgm:cxnLst>
    <dgm:cxn modelId="{B57A3705-4270-4CB1-80D5-12388471D60D}" type="presOf" srcId="{979875B4-57AA-4F55-9A2B-2AABCF00F2BC}" destId="{38341A49-589C-4B1D-9DCF-27D65887952F}" srcOrd="0" destOrd="0" presId="urn:microsoft.com/office/officeart/2005/8/layout/hierarchy1"/>
    <dgm:cxn modelId="{55ADDE38-CD26-4007-9FE1-23BA988F3507}" type="presOf" srcId="{F64341C8-D37D-417D-A19A-51C281925201}" destId="{9DD4690E-84B9-4BC5-B1D2-F7C9D8A3D721}" srcOrd="0" destOrd="0" presId="urn:microsoft.com/office/officeart/2005/8/layout/hierarchy1"/>
    <dgm:cxn modelId="{3274F4A0-CBE1-4F26-8F3B-CF2ED704B9BF}" srcId="{979875B4-57AA-4F55-9A2B-2AABCF00F2BC}" destId="{F64341C8-D37D-417D-A19A-51C281925201}" srcOrd="0" destOrd="0" parTransId="{BFD63066-DF23-4240-AF8D-097859D3C461}" sibTransId="{2834234C-4FE8-4C6F-A37B-2DA491FB9F63}"/>
    <dgm:cxn modelId="{055437E8-D4C1-4843-98E7-D21D84057663}" type="presParOf" srcId="{38341A49-589C-4B1D-9DCF-27D65887952F}" destId="{999C904A-E8FD-40E4-9C63-1E07D792F58B}" srcOrd="0" destOrd="0" presId="urn:microsoft.com/office/officeart/2005/8/layout/hierarchy1"/>
    <dgm:cxn modelId="{0EEAA1CE-45E9-4CD7-BCAB-040CC367BBE2}" type="presParOf" srcId="{999C904A-E8FD-40E4-9C63-1E07D792F58B}" destId="{D9EB8170-3543-4CFC-B15C-A804A47D3052}" srcOrd="0" destOrd="0" presId="urn:microsoft.com/office/officeart/2005/8/layout/hierarchy1"/>
    <dgm:cxn modelId="{01B9A45E-06DF-4D20-91B6-AF326874CA6C}" type="presParOf" srcId="{D9EB8170-3543-4CFC-B15C-A804A47D3052}" destId="{CFDFFE64-051F-4930-99C0-C1187AF56EBC}" srcOrd="0" destOrd="0" presId="urn:microsoft.com/office/officeart/2005/8/layout/hierarchy1"/>
    <dgm:cxn modelId="{72F2C76C-00CE-4CDE-93D3-186E3F6BFE1B}" type="presParOf" srcId="{D9EB8170-3543-4CFC-B15C-A804A47D3052}" destId="{9DD4690E-84B9-4BC5-B1D2-F7C9D8A3D721}" srcOrd="1" destOrd="0" presId="urn:microsoft.com/office/officeart/2005/8/layout/hierarchy1"/>
    <dgm:cxn modelId="{CA241B47-0969-4A11-B181-C6958BA3FADC}" type="presParOf" srcId="{999C904A-E8FD-40E4-9C63-1E07D792F58B}" destId="{9A344603-DF8B-4C91-9B94-D28E9F9398B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14CE11A-12A2-47AB-8B8E-221C9334621C}" type="doc">
      <dgm:prSet loTypeId="urn:microsoft.com/office/officeart/2005/8/layout/default" loCatId="list" qsTypeId="urn:microsoft.com/office/officeart/2005/8/quickstyle/simple4" qsCatId="simple" csTypeId="urn:microsoft.com/office/officeart/2005/8/colors/colorful5" csCatId="colorful" phldr="1"/>
      <dgm:spPr/>
      <dgm:t>
        <a:bodyPr/>
        <a:lstStyle/>
        <a:p>
          <a:endParaRPr lang="en-US"/>
        </a:p>
      </dgm:t>
    </dgm:pt>
    <dgm:pt modelId="{D453F288-D91D-49E1-AFE6-CD192A341872}">
      <dgm:prSet/>
      <dgm:spPr/>
      <dgm:t>
        <a:bodyPr/>
        <a:lstStyle/>
        <a:p>
          <a:r>
            <a:rPr lang="en-US" b="1"/>
            <a:t>WE WILL NOW TAKE A 5 MINUTE BREAK </a:t>
          </a:r>
          <a:endParaRPr lang="en-US"/>
        </a:p>
      </dgm:t>
    </dgm:pt>
    <dgm:pt modelId="{D0DFFD91-6F48-4418-A6B6-1B3E06E8875D}" type="parTrans" cxnId="{FEBC35EE-A522-4CC3-96BD-ACA784333107}">
      <dgm:prSet/>
      <dgm:spPr/>
      <dgm:t>
        <a:bodyPr/>
        <a:lstStyle/>
        <a:p>
          <a:endParaRPr lang="en-US"/>
        </a:p>
      </dgm:t>
    </dgm:pt>
    <dgm:pt modelId="{5C05BEC0-0CAF-4704-AC2D-FD04EDB46B2A}" type="sibTrans" cxnId="{FEBC35EE-A522-4CC3-96BD-ACA784333107}">
      <dgm:prSet/>
      <dgm:spPr/>
      <dgm:t>
        <a:bodyPr/>
        <a:lstStyle/>
        <a:p>
          <a:endParaRPr lang="en-US"/>
        </a:p>
      </dgm:t>
    </dgm:pt>
    <dgm:pt modelId="{DD8EAC6E-0CB7-4121-BCF3-CD075F953DC8}">
      <dgm:prSet/>
      <dgm:spPr/>
      <dgm:t>
        <a:bodyPr/>
        <a:lstStyle/>
        <a:p>
          <a:r>
            <a:rPr lang="en-US" b="1" dirty="0"/>
            <a:t>UP NEXT: </a:t>
          </a:r>
        </a:p>
        <a:p>
          <a:r>
            <a:rPr lang="en-GB" b="1" dirty="0"/>
            <a:t>P</a:t>
          </a:r>
          <a:r>
            <a:rPr lang="en-GB" b="1" cap="all" baseline="0" dirty="0"/>
            <a:t>resentation</a:t>
          </a:r>
          <a:r>
            <a:rPr lang="en-US" b="1" dirty="0"/>
            <a:t> </a:t>
          </a:r>
          <a:endParaRPr lang="en-US" dirty="0"/>
        </a:p>
      </dgm:t>
    </dgm:pt>
    <dgm:pt modelId="{8F03A7C1-7AF8-48B6-97CE-0B7B8F07453A}" type="parTrans" cxnId="{CE4BB50A-634F-41F5-954D-92194BCEFFA4}">
      <dgm:prSet/>
      <dgm:spPr/>
      <dgm:t>
        <a:bodyPr/>
        <a:lstStyle/>
        <a:p>
          <a:endParaRPr lang="en-US"/>
        </a:p>
      </dgm:t>
    </dgm:pt>
    <dgm:pt modelId="{EE1352D8-2428-4D6B-90F7-AFCD6DA07651}" type="sibTrans" cxnId="{CE4BB50A-634F-41F5-954D-92194BCEFFA4}">
      <dgm:prSet/>
      <dgm:spPr/>
      <dgm:t>
        <a:bodyPr/>
        <a:lstStyle/>
        <a:p>
          <a:endParaRPr lang="en-US"/>
        </a:p>
      </dgm:t>
    </dgm:pt>
    <dgm:pt modelId="{A3A5E174-AC00-41B6-B6F7-D414CAAFDED2}">
      <dgm:prSet/>
      <dgm:spPr/>
      <dgm:t>
        <a:bodyPr/>
        <a:lstStyle/>
        <a:p>
          <a:r>
            <a:rPr lang="en-US" b="0" i="1" dirty="0"/>
            <a:t>Leadership Driven Excellence -Transformational Leadership Drives H&amp;S Excellence</a:t>
          </a:r>
          <a:endParaRPr lang="en-US" dirty="0"/>
        </a:p>
      </dgm:t>
    </dgm:pt>
    <dgm:pt modelId="{B7B6E20B-3A97-4CA4-9CFB-324B8673ACAF}" type="parTrans" cxnId="{23C3920C-E2FF-41EC-B374-830967C24B6B}">
      <dgm:prSet/>
      <dgm:spPr/>
      <dgm:t>
        <a:bodyPr/>
        <a:lstStyle/>
        <a:p>
          <a:endParaRPr lang="en-US"/>
        </a:p>
      </dgm:t>
    </dgm:pt>
    <dgm:pt modelId="{B7C953D5-2ED3-4E9D-879E-DA80D0FD8EC7}" type="sibTrans" cxnId="{23C3920C-E2FF-41EC-B374-830967C24B6B}">
      <dgm:prSet/>
      <dgm:spPr/>
      <dgm:t>
        <a:bodyPr/>
        <a:lstStyle/>
        <a:p>
          <a:endParaRPr lang="en-US"/>
        </a:p>
      </dgm:t>
    </dgm:pt>
    <dgm:pt modelId="{B7E19C18-982A-46A1-AE19-4AEDAB087AB4}">
      <dgm:prSet/>
      <dgm:spPr/>
      <dgm:t>
        <a:bodyPr/>
        <a:lstStyle/>
        <a:p>
          <a:r>
            <a:rPr lang="en-US" b="1" dirty="0"/>
            <a:t>WITH GUEST SPEAKER: </a:t>
          </a:r>
        </a:p>
        <a:p>
          <a:r>
            <a:rPr lang="en-US" i="1" dirty="0"/>
            <a:t>Richard D. Fulwiler, ScD, CIH - Retired, FAIHA</a:t>
          </a:r>
          <a:endParaRPr lang="en-US" dirty="0"/>
        </a:p>
      </dgm:t>
    </dgm:pt>
    <dgm:pt modelId="{EC8B1CBA-0508-49BA-866F-4B8CD95B7656}" type="parTrans" cxnId="{FADA8469-9F09-4907-BD59-D0C9D0706055}">
      <dgm:prSet/>
      <dgm:spPr/>
      <dgm:t>
        <a:bodyPr/>
        <a:lstStyle/>
        <a:p>
          <a:endParaRPr lang="en-US"/>
        </a:p>
      </dgm:t>
    </dgm:pt>
    <dgm:pt modelId="{5E930A2F-CEFE-485F-829A-5A9B3F09E528}" type="sibTrans" cxnId="{FADA8469-9F09-4907-BD59-D0C9D0706055}">
      <dgm:prSet/>
      <dgm:spPr/>
      <dgm:t>
        <a:bodyPr/>
        <a:lstStyle/>
        <a:p>
          <a:endParaRPr lang="en-US"/>
        </a:p>
      </dgm:t>
    </dgm:pt>
    <dgm:pt modelId="{F8E268C0-B45D-417D-B270-4CC05E787720}" type="pres">
      <dgm:prSet presAssocID="{214CE11A-12A2-47AB-8B8E-221C9334621C}" presName="diagram" presStyleCnt="0">
        <dgm:presLayoutVars>
          <dgm:dir/>
          <dgm:resizeHandles val="exact"/>
        </dgm:presLayoutVars>
      </dgm:prSet>
      <dgm:spPr/>
    </dgm:pt>
    <dgm:pt modelId="{CCA7E785-BFF7-4819-B83E-F2BF308FBA2C}" type="pres">
      <dgm:prSet presAssocID="{D453F288-D91D-49E1-AFE6-CD192A341872}" presName="node" presStyleLbl="node1" presStyleIdx="0" presStyleCnt="4">
        <dgm:presLayoutVars>
          <dgm:bulletEnabled val="1"/>
        </dgm:presLayoutVars>
      </dgm:prSet>
      <dgm:spPr/>
    </dgm:pt>
    <dgm:pt modelId="{50D8CD32-9F4A-4087-97A9-D799C702F706}" type="pres">
      <dgm:prSet presAssocID="{5C05BEC0-0CAF-4704-AC2D-FD04EDB46B2A}" presName="sibTrans" presStyleCnt="0"/>
      <dgm:spPr/>
    </dgm:pt>
    <dgm:pt modelId="{34F6D2B8-1936-448C-9D8D-98F5C861D056}" type="pres">
      <dgm:prSet presAssocID="{DD8EAC6E-0CB7-4121-BCF3-CD075F953DC8}" presName="node" presStyleLbl="node1" presStyleIdx="1" presStyleCnt="4">
        <dgm:presLayoutVars>
          <dgm:bulletEnabled val="1"/>
        </dgm:presLayoutVars>
      </dgm:prSet>
      <dgm:spPr/>
    </dgm:pt>
    <dgm:pt modelId="{6F0D6860-45F2-4B62-AAD8-475B2BD1B498}" type="pres">
      <dgm:prSet presAssocID="{EE1352D8-2428-4D6B-90F7-AFCD6DA07651}" presName="sibTrans" presStyleCnt="0"/>
      <dgm:spPr/>
    </dgm:pt>
    <dgm:pt modelId="{BA6ADBEB-0A94-4660-A6F4-F33E3534FF67}" type="pres">
      <dgm:prSet presAssocID="{A3A5E174-AC00-41B6-B6F7-D414CAAFDED2}" presName="node" presStyleLbl="node1" presStyleIdx="2" presStyleCnt="4">
        <dgm:presLayoutVars>
          <dgm:bulletEnabled val="1"/>
        </dgm:presLayoutVars>
      </dgm:prSet>
      <dgm:spPr/>
    </dgm:pt>
    <dgm:pt modelId="{06F66F19-578B-4CBC-A918-CCEE45626E61}" type="pres">
      <dgm:prSet presAssocID="{B7C953D5-2ED3-4E9D-879E-DA80D0FD8EC7}" presName="sibTrans" presStyleCnt="0"/>
      <dgm:spPr/>
    </dgm:pt>
    <dgm:pt modelId="{EF25D08E-FB24-4812-A8E2-3AC5545CD6D0}" type="pres">
      <dgm:prSet presAssocID="{B7E19C18-982A-46A1-AE19-4AEDAB087AB4}" presName="node" presStyleLbl="node1" presStyleIdx="3" presStyleCnt="4">
        <dgm:presLayoutVars>
          <dgm:bulletEnabled val="1"/>
        </dgm:presLayoutVars>
      </dgm:prSet>
      <dgm:spPr/>
    </dgm:pt>
  </dgm:ptLst>
  <dgm:cxnLst>
    <dgm:cxn modelId="{CE4BB50A-634F-41F5-954D-92194BCEFFA4}" srcId="{214CE11A-12A2-47AB-8B8E-221C9334621C}" destId="{DD8EAC6E-0CB7-4121-BCF3-CD075F953DC8}" srcOrd="1" destOrd="0" parTransId="{8F03A7C1-7AF8-48B6-97CE-0B7B8F07453A}" sibTransId="{EE1352D8-2428-4D6B-90F7-AFCD6DA07651}"/>
    <dgm:cxn modelId="{23C3920C-E2FF-41EC-B374-830967C24B6B}" srcId="{214CE11A-12A2-47AB-8B8E-221C9334621C}" destId="{A3A5E174-AC00-41B6-B6F7-D414CAAFDED2}" srcOrd="2" destOrd="0" parTransId="{B7B6E20B-3A97-4CA4-9CFB-324B8673ACAF}" sibTransId="{B7C953D5-2ED3-4E9D-879E-DA80D0FD8EC7}"/>
    <dgm:cxn modelId="{FADA8469-9F09-4907-BD59-D0C9D0706055}" srcId="{214CE11A-12A2-47AB-8B8E-221C9334621C}" destId="{B7E19C18-982A-46A1-AE19-4AEDAB087AB4}" srcOrd="3" destOrd="0" parTransId="{EC8B1CBA-0508-49BA-866F-4B8CD95B7656}" sibTransId="{5E930A2F-CEFE-485F-829A-5A9B3F09E528}"/>
    <dgm:cxn modelId="{4CF91C4E-379E-43D3-A6D1-CCE03DE30C7F}" type="presOf" srcId="{214CE11A-12A2-47AB-8B8E-221C9334621C}" destId="{F8E268C0-B45D-417D-B270-4CC05E787720}" srcOrd="0" destOrd="0" presId="urn:microsoft.com/office/officeart/2005/8/layout/default"/>
    <dgm:cxn modelId="{16A20F57-0E23-40CF-84E6-0A9795E51528}" type="presOf" srcId="{B7E19C18-982A-46A1-AE19-4AEDAB087AB4}" destId="{EF25D08E-FB24-4812-A8E2-3AC5545CD6D0}" srcOrd="0" destOrd="0" presId="urn:microsoft.com/office/officeart/2005/8/layout/default"/>
    <dgm:cxn modelId="{D5D58A7E-CAE0-4009-97AF-5BC9C25D32EB}" type="presOf" srcId="{A3A5E174-AC00-41B6-B6F7-D414CAAFDED2}" destId="{BA6ADBEB-0A94-4660-A6F4-F33E3534FF67}" srcOrd="0" destOrd="0" presId="urn:microsoft.com/office/officeart/2005/8/layout/default"/>
    <dgm:cxn modelId="{A58B7B99-A802-4104-B707-FD21FEE327FA}" type="presOf" srcId="{D453F288-D91D-49E1-AFE6-CD192A341872}" destId="{CCA7E785-BFF7-4819-B83E-F2BF308FBA2C}" srcOrd="0" destOrd="0" presId="urn:microsoft.com/office/officeart/2005/8/layout/default"/>
    <dgm:cxn modelId="{BD4E96AD-F349-4C0F-B2FD-5C6BA0304B88}" type="presOf" srcId="{DD8EAC6E-0CB7-4121-BCF3-CD075F953DC8}" destId="{34F6D2B8-1936-448C-9D8D-98F5C861D056}" srcOrd="0" destOrd="0" presId="urn:microsoft.com/office/officeart/2005/8/layout/default"/>
    <dgm:cxn modelId="{FEBC35EE-A522-4CC3-96BD-ACA784333107}" srcId="{214CE11A-12A2-47AB-8B8E-221C9334621C}" destId="{D453F288-D91D-49E1-AFE6-CD192A341872}" srcOrd="0" destOrd="0" parTransId="{D0DFFD91-6F48-4418-A6B6-1B3E06E8875D}" sibTransId="{5C05BEC0-0CAF-4704-AC2D-FD04EDB46B2A}"/>
    <dgm:cxn modelId="{57722DE4-6752-4DE5-8BD8-5853FF19F280}" type="presParOf" srcId="{F8E268C0-B45D-417D-B270-4CC05E787720}" destId="{CCA7E785-BFF7-4819-B83E-F2BF308FBA2C}" srcOrd="0" destOrd="0" presId="urn:microsoft.com/office/officeart/2005/8/layout/default"/>
    <dgm:cxn modelId="{23CC20A7-2889-421F-90B6-D99430A17B8B}" type="presParOf" srcId="{F8E268C0-B45D-417D-B270-4CC05E787720}" destId="{50D8CD32-9F4A-4087-97A9-D799C702F706}" srcOrd="1" destOrd="0" presId="urn:microsoft.com/office/officeart/2005/8/layout/default"/>
    <dgm:cxn modelId="{E24ED872-8C1E-4AAD-9E67-5664614A7CCA}" type="presParOf" srcId="{F8E268C0-B45D-417D-B270-4CC05E787720}" destId="{34F6D2B8-1936-448C-9D8D-98F5C861D056}" srcOrd="2" destOrd="0" presId="urn:microsoft.com/office/officeart/2005/8/layout/default"/>
    <dgm:cxn modelId="{1F237250-0CEB-4541-8281-F9CDE4801248}" type="presParOf" srcId="{F8E268C0-B45D-417D-B270-4CC05E787720}" destId="{6F0D6860-45F2-4B62-AAD8-475B2BD1B498}" srcOrd="3" destOrd="0" presId="urn:microsoft.com/office/officeart/2005/8/layout/default"/>
    <dgm:cxn modelId="{4DF71088-BF4E-4241-89D1-68DD7A366E8D}" type="presParOf" srcId="{F8E268C0-B45D-417D-B270-4CC05E787720}" destId="{BA6ADBEB-0A94-4660-A6F4-F33E3534FF67}" srcOrd="4" destOrd="0" presId="urn:microsoft.com/office/officeart/2005/8/layout/default"/>
    <dgm:cxn modelId="{42BBF511-5A8C-4509-AEC1-6DE8736D74A0}" type="presParOf" srcId="{F8E268C0-B45D-417D-B270-4CC05E787720}" destId="{06F66F19-578B-4CBC-A918-CCEE45626E61}" srcOrd="5" destOrd="0" presId="urn:microsoft.com/office/officeart/2005/8/layout/default"/>
    <dgm:cxn modelId="{526D1F2B-2BCF-4E46-9E3E-97162706D1F7}" type="presParOf" srcId="{F8E268C0-B45D-417D-B270-4CC05E787720}" destId="{EF25D08E-FB24-4812-A8E2-3AC5545CD6D0}"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9875B4-57AA-4F55-9A2B-2AABCF00F2BC}" type="doc">
      <dgm:prSet loTypeId="urn:microsoft.com/office/officeart/2018/2/layout/IconLabelList" loCatId="icon" qsTypeId="urn:microsoft.com/office/officeart/2005/8/quickstyle/simple1" qsCatId="simple" csTypeId="urn:microsoft.com/office/officeart/2018/5/colors/Iconchunking_neutralbg_accent2_2" csCatId="accent2" phldr="1"/>
      <dgm:spPr/>
      <dgm:t>
        <a:bodyPr/>
        <a:lstStyle/>
        <a:p>
          <a:endParaRPr lang="en-US"/>
        </a:p>
      </dgm:t>
    </dgm:pt>
    <dgm:pt modelId="{F64341C8-D37D-417D-A19A-51C281925201}">
      <dgm:prSet/>
      <dgm:spPr/>
      <dgm:t>
        <a:bodyPr/>
        <a:lstStyle/>
        <a:p>
          <a:pPr>
            <a:lnSpc>
              <a:spcPct val="100000"/>
            </a:lnSpc>
          </a:pPr>
          <a:r>
            <a:rPr lang="en-US" dirty="0"/>
            <a:t>Motion to approve the 2025 minutes</a:t>
          </a:r>
        </a:p>
      </dgm:t>
    </dgm:pt>
    <dgm:pt modelId="{BFD63066-DF23-4240-AF8D-097859D3C461}" type="parTrans" cxnId="{3274F4A0-CBE1-4F26-8F3B-CF2ED704B9BF}">
      <dgm:prSet/>
      <dgm:spPr/>
      <dgm:t>
        <a:bodyPr/>
        <a:lstStyle/>
        <a:p>
          <a:endParaRPr lang="en-US"/>
        </a:p>
      </dgm:t>
    </dgm:pt>
    <dgm:pt modelId="{2834234C-4FE8-4C6F-A37B-2DA491FB9F63}" type="sibTrans" cxnId="{3274F4A0-CBE1-4F26-8F3B-CF2ED704B9BF}">
      <dgm:prSet/>
      <dgm:spPr/>
      <dgm:t>
        <a:bodyPr/>
        <a:lstStyle/>
        <a:p>
          <a:endParaRPr lang="en-US"/>
        </a:p>
      </dgm:t>
    </dgm:pt>
    <dgm:pt modelId="{700D2DCD-AFA2-4781-A350-5EEC17D07067}">
      <dgm:prSet/>
      <dgm:spPr/>
      <dgm:t>
        <a:bodyPr/>
        <a:lstStyle/>
        <a:p>
          <a:pPr>
            <a:lnSpc>
              <a:spcPct val="100000"/>
            </a:lnSpc>
          </a:pPr>
          <a:r>
            <a:rPr lang="en-US" dirty="0"/>
            <a:t>Second to approve the 2025 minutes</a:t>
          </a:r>
        </a:p>
      </dgm:t>
    </dgm:pt>
    <dgm:pt modelId="{F8B9F21E-05D9-47DE-AEE0-67743CAAB711}" type="parTrans" cxnId="{8F256917-51F1-4115-B24F-03FA85AA365E}">
      <dgm:prSet/>
      <dgm:spPr/>
      <dgm:t>
        <a:bodyPr/>
        <a:lstStyle/>
        <a:p>
          <a:endParaRPr lang="en-US"/>
        </a:p>
      </dgm:t>
    </dgm:pt>
    <dgm:pt modelId="{FCEE3438-C43F-4C49-B783-52849218033F}" type="sibTrans" cxnId="{8F256917-51F1-4115-B24F-03FA85AA365E}">
      <dgm:prSet/>
      <dgm:spPr/>
      <dgm:t>
        <a:bodyPr/>
        <a:lstStyle/>
        <a:p>
          <a:endParaRPr lang="en-US"/>
        </a:p>
      </dgm:t>
    </dgm:pt>
    <dgm:pt modelId="{A5985E8D-99FD-4CEC-AF79-4C6E5ECCB198}" type="pres">
      <dgm:prSet presAssocID="{979875B4-57AA-4F55-9A2B-2AABCF00F2BC}" presName="root" presStyleCnt="0">
        <dgm:presLayoutVars>
          <dgm:dir/>
          <dgm:resizeHandles val="exact"/>
        </dgm:presLayoutVars>
      </dgm:prSet>
      <dgm:spPr/>
    </dgm:pt>
    <dgm:pt modelId="{AF3BB155-1F11-46A9-A202-F9A8F5725C9C}" type="pres">
      <dgm:prSet presAssocID="{F64341C8-D37D-417D-A19A-51C281925201}" presName="compNode" presStyleCnt="0"/>
      <dgm:spPr/>
    </dgm:pt>
    <dgm:pt modelId="{57ABFD4A-4FA8-41B3-AC3A-8C935FF05243}" type="pres">
      <dgm:prSet presAssocID="{F64341C8-D37D-417D-A19A-51C281925201}" presName="iconRect" presStyleLbl="node1" presStyleIdx="0"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Chevron Arrows"/>
        </a:ext>
      </dgm:extLst>
    </dgm:pt>
    <dgm:pt modelId="{8C4DA4EB-3323-4542-ACEE-5BA45890C391}" type="pres">
      <dgm:prSet presAssocID="{F64341C8-D37D-417D-A19A-51C281925201}" presName="spaceRect" presStyleCnt="0"/>
      <dgm:spPr/>
    </dgm:pt>
    <dgm:pt modelId="{93ECB886-8599-431D-943A-292EFB000723}" type="pres">
      <dgm:prSet presAssocID="{F64341C8-D37D-417D-A19A-51C281925201}" presName="textRect" presStyleLbl="revTx" presStyleIdx="0" presStyleCnt="2">
        <dgm:presLayoutVars>
          <dgm:chMax val="1"/>
          <dgm:chPref val="1"/>
        </dgm:presLayoutVars>
      </dgm:prSet>
      <dgm:spPr/>
    </dgm:pt>
    <dgm:pt modelId="{046649A0-2FDA-4A93-A244-697ECF3EF420}" type="pres">
      <dgm:prSet presAssocID="{2834234C-4FE8-4C6F-A37B-2DA491FB9F63}" presName="sibTrans" presStyleCnt="0"/>
      <dgm:spPr/>
    </dgm:pt>
    <dgm:pt modelId="{08153064-19A3-460B-B2E9-A9421AD759DB}" type="pres">
      <dgm:prSet presAssocID="{700D2DCD-AFA2-4781-A350-5EEC17D07067}" presName="compNode" presStyleCnt="0"/>
      <dgm:spPr/>
    </dgm:pt>
    <dgm:pt modelId="{3D4D7D2F-328C-4D27-B8C1-FFEFF5ADA67E}" type="pres">
      <dgm:prSet presAssocID="{700D2DCD-AFA2-4781-A350-5EEC17D07067}" presName="iconRect" presStyleLbl="node1" presStyleIdx="1"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A1EDD893-A25C-40DB-8095-26D8E7EE16BE}" type="pres">
      <dgm:prSet presAssocID="{700D2DCD-AFA2-4781-A350-5EEC17D07067}" presName="spaceRect" presStyleCnt="0"/>
      <dgm:spPr/>
    </dgm:pt>
    <dgm:pt modelId="{6C6BDAFB-8B7B-4CD7-BC0E-264A5005338F}" type="pres">
      <dgm:prSet presAssocID="{700D2DCD-AFA2-4781-A350-5EEC17D07067}" presName="textRect" presStyleLbl="revTx" presStyleIdx="1" presStyleCnt="2">
        <dgm:presLayoutVars>
          <dgm:chMax val="1"/>
          <dgm:chPref val="1"/>
        </dgm:presLayoutVars>
      </dgm:prSet>
      <dgm:spPr/>
    </dgm:pt>
  </dgm:ptLst>
  <dgm:cxnLst>
    <dgm:cxn modelId="{8F256917-51F1-4115-B24F-03FA85AA365E}" srcId="{979875B4-57AA-4F55-9A2B-2AABCF00F2BC}" destId="{700D2DCD-AFA2-4781-A350-5EEC17D07067}" srcOrd="1" destOrd="0" parTransId="{F8B9F21E-05D9-47DE-AEE0-67743CAAB711}" sibTransId="{FCEE3438-C43F-4C49-B783-52849218033F}"/>
    <dgm:cxn modelId="{8FB51A7F-6A72-442E-9380-F8C828D208C7}" type="presOf" srcId="{F64341C8-D37D-417D-A19A-51C281925201}" destId="{93ECB886-8599-431D-943A-292EFB000723}" srcOrd="0" destOrd="0" presId="urn:microsoft.com/office/officeart/2018/2/layout/IconLabelList"/>
    <dgm:cxn modelId="{1DC82A9D-3DCD-440C-B41C-23E3C0C93D0F}" type="presOf" srcId="{979875B4-57AA-4F55-9A2B-2AABCF00F2BC}" destId="{A5985E8D-99FD-4CEC-AF79-4C6E5ECCB198}" srcOrd="0" destOrd="0" presId="urn:microsoft.com/office/officeart/2018/2/layout/IconLabelList"/>
    <dgm:cxn modelId="{3274F4A0-CBE1-4F26-8F3B-CF2ED704B9BF}" srcId="{979875B4-57AA-4F55-9A2B-2AABCF00F2BC}" destId="{F64341C8-D37D-417D-A19A-51C281925201}" srcOrd="0" destOrd="0" parTransId="{BFD63066-DF23-4240-AF8D-097859D3C461}" sibTransId="{2834234C-4FE8-4C6F-A37B-2DA491FB9F63}"/>
    <dgm:cxn modelId="{2D2CA7DB-F6FA-464E-BFA4-ABDF55B8ED3E}" type="presOf" srcId="{700D2DCD-AFA2-4781-A350-5EEC17D07067}" destId="{6C6BDAFB-8B7B-4CD7-BC0E-264A5005338F}" srcOrd="0" destOrd="0" presId="urn:microsoft.com/office/officeart/2018/2/layout/IconLabelList"/>
    <dgm:cxn modelId="{BEE02F4A-4BC9-45E7-ADD1-0648133CC172}" type="presParOf" srcId="{A5985E8D-99FD-4CEC-AF79-4C6E5ECCB198}" destId="{AF3BB155-1F11-46A9-A202-F9A8F5725C9C}" srcOrd="0" destOrd="0" presId="urn:microsoft.com/office/officeart/2018/2/layout/IconLabelList"/>
    <dgm:cxn modelId="{17F3D09E-31E5-4C60-8075-9A795422CFAA}" type="presParOf" srcId="{AF3BB155-1F11-46A9-A202-F9A8F5725C9C}" destId="{57ABFD4A-4FA8-41B3-AC3A-8C935FF05243}" srcOrd="0" destOrd="0" presId="urn:microsoft.com/office/officeart/2018/2/layout/IconLabelList"/>
    <dgm:cxn modelId="{1AD1E0FB-CCFB-4999-B05A-CC6695AED476}" type="presParOf" srcId="{AF3BB155-1F11-46A9-A202-F9A8F5725C9C}" destId="{8C4DA4EB-3323-4542-ACEE-5BA45890C391}" srcOrd="1" destOrd="0" presId="urn:microsoft.com/office/officeart/2018/2/layout/IconLabelList"/>
    <dgm:cxn modelId="{79ADBD1C-BE59-42DF-8435-D530C488BA94}" type="presParOf" srcId="{AF3BB155-1F11-46A9-A202-F9A8F5725C9C}" destId="{93ECB886-8599-431D-943A-292EFB000723}" srcOrd="2" destOrd="0" presId="urn:microsoft.com/office/officeart/2018/2/layout/IconLabelList"/>
    <dgm:cxn modelId="{ED7A3FBC-58B3-4339-B501-52456392464C}" type="presParOf" srcId="{A5985E8D-99FD-4CEC-AF79-4C6E5ECCB198}" destId="{046649A0-2FDA-4A93-A244-697ECF3EF420}" srcOrd="1" destOrd="0" presId="urn:microsoft.com/office/officeart/2018/2/layout/IconLabelList"/>
    <dgm:cxn modelId="{6AD457B4-2DEF-46D8-86B9-630FFC084963}" type="presParOf" srcId="{A5985E8D-99FD-4CEC-AF79-4C6E5ECCB198}" destId="{08153064-19A3-460B-B2E9-A9421AD759DB}" srcOrd="2" destOrd="0" presId="urn:microsoft.com/office/officeart/2018/2/layout/IconLabelList"/>
    <dgm:cxn modelId="{BDF0CCDF-E016-47E8-AFA2-EBA2F69DC287}" type="presParOf" srcId="{08153064-19A3-460B-B2E9-A9421AD759DB}" destId="{3D4D7D2F-328C-4D27-B8C1-FFEFF5ADA67E}" srcOrd="0" destOrd="0" presId="urn:microsoft.com/office/officeart/2018/2/layout/IconLabelList"/>
    <dgm:cxn modelId="{D4A01BA1-721E-4D8E-9761-2A42E1D490D7}" type="presParOf" srcId="{08153064-19A3-460B-B2E9-A9421AD759DB}" destId="{A1EDD893-A25C-40DB-8095-26D8E7EE16BE}" srcOrd="1" destOrd="0" presId="urn:microsoft.com/office/officeart/2018/2/layout/IconLabelList"/>
    <dgm:cxn modelId="{A2A55069-FA6C-4ADC-A1C3-2D32D9C2CD3B}" type="presParOf" srcId="{08153064-19A3-460B-B2E9-A9421AD759DB}" destId="{6C6BDAFB-8B7B-4CD7-BC0E-264A5005338F}"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7A33DC-D707-49F7-BA9D-134677C2B589}" type="doc">
      <dgm:prSet loTypeId="urn:microsoft.com/office/officeart/2018/2/layout/IconLabelList" loCatId="icon" qsTypeId="urn:microsoft.com/office/officeart/2005/8/quickstyle/simple1" qsCatId="simple" csTypeId="urn:microsoft.com/office/officeart/2005/8/colors/colorful1" csCatId="colorful" phldr="1"/>
      <dgm:spPr/>
      <dgm:t>
        <a:bodyPr/>
        <a:lstStyle/>
        <a:p>
          <a:endParaRPr lang="en-US"/>
        </a:p>
      </dgm:t>
    </dgm:pt>
    <dgm:pt modelId="{E4A43CDE-E51D-48FC-B379-615F14C6CC48}">
      <dgm:prSet custT="1"/>
      <dgm:spPr/>
      <dgm:t>
        <a:bodyPr/>
        <a:lstStyle/>
        <a:p>
          <a:pPr>
            <a:lnSpc>
              <a:spcPct val="100000"/>
            </a:lnSpc>
          </a:pPr>
          <a:r>
            <a:rPr lang="en-CA" sz="1400" b="1" dirty="0"/>
            <a:t> </a:t>
          </a:r>
          <a:endParaRPr lang="en-US" sz="1800" dirty="0"/>
        </a:p>
      </dgm:t>
    </dgm:pt>
    <dgm:pt modelId="{74C38674-6D90-4519-A1A5-53BA8B76DD59}" type="parTrans" cxnId="{BFDF1432-C02F-453D-8493-93B0A90E57A3}">
      <dgm:prSet/>
      <dgm:spPr/>
      <dgm:t>
        <a:bodyPr/>
        <a:lstStyle/>
        <a:p>
          <a:endParaRPr lang="en-US"/>
        </a:p>
      </dgm:t>
    </dgm:pt>
    <dgm:pt modelId="{A0924A4D-D5C4-4A73-9830-F232FBBBDF81}" type="sibTrans" cxnId="{BFDF1432-C02F-453D-8493-93B0A90E57A3}">
      <dgm:prSet/>
      <dgm:spPr/>
      <dgm:t>
        <a:bodyPr/>
        <a:lstStyle/>
        <a:p>
          <a:endParaRPr lang="en-US"/>
        </a:p>
      </dgm:t>
    </dgm:pt>
    <dgm:pt modelId="{9B7CB8C0-D05F-4636-A90C-D475C81D4573}" type="pres">
      <dgm:prSet presAssocID="{E67A33DC-D707-49F7-BA9D-134677C2B589}" presName="root" presStyleCnt="0">
        <dgm:presLayoutVars>
          <dgm:dir/>
          <dgm:resizeHandles val="exact"/>
        </dgm:presLayoutVars>
      </dgm:prSet>
      <dgm:spPr/>
    </dgm:pt>
    <dgm:pt modelId="{AFF91246-7D6E-475A-93B0-9879C1F75424}" type="pres">
      <dgm:prSet presAssocID="{E4A43CDE-E51D-48FC-B379-615F14C6CC48}" presName="compNode" presStyleCnt="0"/>
      <dgm:spPr/>
    </dgm:pt>
    <dgm:pt modelId="{27ECBB22-5668-4A88-A14C-C896617841C5}" type="pres">
      <dgm:prSet presAssocID="{E4A43CDE-E51D-48FC-B379-615F14C6CC48}" presName="iconRect" presStyleLbl="node1" presStyleIdx="0" presStyleCnt="1" custLinFactNeighborX="90970" custLinFactNeighborY="10160"/>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solidFill>
            <a:srgbClr val="C00000"/>
          </a:solidFill>
        </a:ln>
      </dgm:spPr>
      <dgm:extLst>
        <a:ext uri="{E40237B7-FDA0-4F09-8148-C483321AD2D9}">
          <dgm14:cNvPr xmlns:dgm14="http://schemas.microsoft.com/office/drawing/2010/diagram" id="0" name="" descr="Group"/>
        </a:ext>
      </dgm:extLst>
    </dgm:pt>
    <dgm:pt modelId="{0D599ABF-FB5A-452C-986D-E9810EFF8F68}" type="pres">
      <dgm:prSet presAssocID="{E4A43CDE-E51D-48FC-B379-615F14C6CC48}" presName="spaceRect" presStyleCnt="0"/>
      <dgm:spPr/>
    </dgm:pt>
    <dgm:pt modelId="{F275BA69-4C37-44CC-A428-28958599DE0E}" type="pres">
      <dgm:prSet presAssocID="{E4A43CDE-E51D-48FC-B379-615F14C6CC48}" presName="textRect" presStyleLbl="revTx" presStyleIdx="0" presStyleCnt="1" custLinFactNeighborX="81694" custLinFactNeighborY="19031">
        <dgm:presLayoutVars>
          <dgm:chMax val="1"/>
          <dgm:chPref val="1"/>
        </dgm:presLayoutVars>
      </dgm:prSet>
      <dgm:spPr/>
    </dgm:pt>
  </dgm:ptLst>
  <dgm:cxnLst>
    <dgm:cxn modelId="{C1A78D1E-817D-43BB-93FC-605B2E85FDB0}" type="presOf" srcId="{E67A33DC-D707-49F7-BA9D-134677C2B589}" destId="{9B7CB8C0-D05F-4636-A90C-D475C81D4573}" srcOrd="0" destOrd="0" presId="urn:microsoft.com/office/officeart/2018/2/layout/IconLabelList"/>
    <dgm:cxn modelId="{BFDF1432-C02F-453D-8493-93B0A90E57A3}" srcId="{E67A33DC-D707-49F7-BA9D-134677C2B589}" destId="{E4A43CDE-E51D-48FC-B379-615F14C6CC48}" srcOrd="0" destOrd="0" parTransId="{74C38674-6D90-4519-A1A5-53BA8B76DD59}" sibTransId="{A0924A4D-D5C4-4A73-9830-F232FBBBDF81}"/>
    <dgm:cxn modelId="{10ADCCCE-91F0-4324-802B-1DEEB06354DC}" type="presOf" srcId="{E4A43CDE-E51D-48FC-B379-615F14C6CC48}" destId="{F275BA69-4C37-44CC-A428-28958599DE0E}" srcOrd="0" destOrd="0" presId="urn:microsoft.com/office/officeart/2018/2/layout/IconLabelList"/>
    <dgm:cxn modelId="{F6D80AC6-4B8F-416A-9583-8101DBB2C616}" type="presParOf" srcId="{9B7CB8C0-D05F-4636-A90C-D475C81D4573}" destId="{AFF91246-7D6E-475A-93B0-9879C1F75424}" srcOrd="0" destOrd="0" presId="urn:microsoft.com/office/officeart/2018/2/layout/IconLabelList"/>
    <dgm:cxn modelId="{B00EF76D-0930-4904-B153-8ADCFEAA9F81}" type="presParOf" srcId="{AFF91246-7D6E-475A-93B0-9879C1F75424}" destId="{27ECBB22-5668-4A88-A14C-C896617841C5}" srcOrd="0" destOrd="0" presId="urn:microsoft.com/office/officeart/2018/2/layout/IconLabelList"/>
    <dgm:cxn modelId="{69125BCB-B7C1-4028-9FB8-A089587BA32B}" type="presParOf" srcId="{AFF91246-7D6E-475A-93B0-9879C1F75424}" destId="{0D599ABF-FB5A-452C-986D-E9810EFF8F68}" srcOrd="1" destOrd="0" presId="urn:microsoft.com/office/officeart/2018/2/layout/IconLabelList"/>
    <dgm:cxn modelId="{A108B483-B679-4738-93F6-6B37D5EE46F9}" type="presParOf" srcId="{AFF91246-7D6E-475A-93B0-9879C1F75424}" destId="{F275BA69-4C37-44CC-A428-28958599DE0E}"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43EF44D-FB29-4D5A-BE1B-25CF8710099F}" type="doc">
      <dgm:prSet loTypeId="urn:microsoft.com/office/officeart/2008/layout/LinedList" loCatId="list" qsTypeId="urn:microsoft.com/office/officeart/2005/8/quickstyle/simple2" qsCatId="simple" csTypeId="urn:microsoft.com/office/officeart/2005/8/colors/accent6_2" csCatId="accent6" phldr="1"/>
      <dgm:spPr/>
      <dgm:t>
        <a:bodyPr/>
        <a:lstStyle/>
        <a:p>
          <a:endParaRPr lang="en-US"/>
        </a:p>
      </dgm:t>
    </dgm:pt>
    <dgm:pt modelId="{C6BD14C7-BFF7-470B-A794-E47EF605732D}">
      <dgm:prSet/>
      <dgm:spPr/>
      <dgm:t>
        <a:bodyPr/>
        <a:lstStyle/>
        <a:p>
          <a:pPr>
            <a:defRPr b="1"/>
          </a:pPr>
          <a:r>
            <a:rPr lang="en-US" dirty="0"/>
            <a:t>The organization has consistently closed the year with a small profit at year end, and 2025 was no different.  The statement of cash flows for 2025 is showing a drop in cash at year end as we continue to set aside seed money for the IOHA Scientific Conference. The organization is in a good financial position to host the conference in 2027.</a:t>
          </a:r>
          <a:endParaRPr lang="en-US" b="1" dirty="0"/>
        </a:p>
      </dgm:t>
    </dgm:pt>
    <dgm:pt modelId="{B419241C-BB15-48DD-A4A6-ED47947492BF}" type="parTrans" cxnId="{92E6827E-3C16-4227-8D03-B741351D7F63}">
      <dgm:prSet/>
      <dgm:spPr/>
      <dgm:t>
        <a:bodyPr/>
        <a:lstStyle/>
        <a:p>
          <a:endParaRPr lang="en-US"/>
        </a:p>
      </dgm:t>
    </dgm:pt>
    <dgm:pt modelId="{E756448C-E1CE-4CA5-9669-E9FC2D0E9589}" type="sibTrans" cxnId="{92E6827E-3C16-4227-8D03-B741351D7F63}">
      <dgm:prSet phldrT="01"/>
      <dgm:spPr/>
      <dgm:t>
        <a:bodyPr/>
        <a:lstStyle/>
        <a:p>
          <a:endParaRPr lang="en-US"/>
        </a:p>
      </dgm:t>
    </dgm:pt>
    <dgm:pt modelId="{AEE82053-4386-4D04-8802-6A9ADFBDF439}">
      <dgm:prSet/>
      <dgm:spPr/>
      <dgm:t>
        <a:bodyPr/>
        <a:lstStyle/>
        <a:p>
          <a:pPr>
            <a:defRPr b="1"/>
          </a:pPr>
          <a:r>
            <a:rPr lang="en-US" dirty="0"/>
            <a:t>The organization is seeing continued growth in the examination revenue stream due to government policy change, the modernization of the written examination process, and now the recently launched streamline application process.</a:t>
          </a:r>
        </a:p>
      </dgm:t>
    </dgm:pt>
    <dgm:pt modelId="{3FD8434E-BB07-44D5-9905-88044171F83E}" type="parTrans" cxnId="{37FB5A63-8CB4-4501-AB83-A95263DC6278}">
      <dgm:prSet/>
      <dgm:spPr/>
      <dgm:t>
        <a:bodyPr/>
        <a:lstStyle/>
        <a:p>
          <a:endParaRPr lang="en-US"/>
        </a:p>
      </dgm:t>
    </dgm:pt>
    <dgm:pt modelId="{9B1C26DE-38C4-4A1E-9C97-AC4C546F483D}" type="sibTrans" cxnId="{37FB5A63-8CB4-4501-AB83-A95263DC6278}">
      <dgm:prSet phldrT="02"/>
      <dgm:spPr/>
      <dgm:t>
        <a:bodyPr/>
        <a:lstStyle/>
        <a:p>
          <a:endParaRPr lang="en-US"/>
        </a:p>
      </dgm:t>
    </dgm:pt>
    <dgm:pt modelId="{7428FF68-DCF5-40A5-A301-EE0766F142DD}">
      <dgm:prSet/>
      <dgm:spPr/>
      <dgm:t>
        <a:bodyPr/>
        <a:lstStyle/>
        <a:p>
          <a:pPr>
            <a:defRPr b="1"/>
          </a:pPr>
          <a:r>
            <a:rPr lang="en-US" dirty="0"/>
            <a:t>Membership had been on a slight decline in past years, as we saw more retirees from the designation than new members. That trend has now reversed, membership numbers are increasing as there are more candidates for each exam than ever before, with record breaking numbers in Spring of 2026.  </a:t>
          </a:r>
        </a:p>
      </dgm:t>
    </dgm:pt>
    <dgm:pt modelId="{891D22BE-0E3A-4CCD-8986-3C9D7C1956B2}" type="parTrans" cxnId="{939E48F9-CD63-4646-BD5B-1F57A6800591}">
      <dgm:prSet/>
      <dgm:spPr/>
      <dgm:t>
        <a:bodyPr/>
        <a:lstStyle/>
        <a:p>
          <a:endParaRPr lang="en-US"/>
        </a:p>
      </dgm:t>
    </dgm:pt>
    <dgm:pt modelId="{C17D6226-8DF2-4D77-A7E3-6B755F793F20}" type="sibTrans" cxnId="{939E48F9-CD63-4646-BD5B-1F57A6800591}">
      <dgm:prSet phldrT="03"/>
      <dgm:spPr/>
      <dgm:t>
        <a:bodyPr/>
        <a:lstStyle/>
        <a:p>
          <a:endParaRPr lang="en-US" dirty="0"/>
        </a:p>
      </dgm:t>
    </dgm:pt>
    <dgm:pt modelId="{B9CA9BED-B24C-45FC-9DFD-5D586C72AD1A}">
      <dgm:prSet/>
      <dgm:spPr/>
      <dgm:t>
        <a:bodyPr/>
        <a:lstStyle/>
        <a:p>
          <a:pPr>
            <a:defRPr b="1"/>
          </a:pPr>
          <a:r>
            <a:rPr lang="en-US" dirty="0"/>
            <a:t>2025 In-person meetings and reception held in Vancouver hosted nearly one hundred attendees,  including OH students from two programs in BC. These events, as well as collaboration with strategic partners, promotion and hosting of the scientific conference is expected to result in the continued growth of membership into the future.</a:t>
          </a:r>
        </a:p>
      </dgm:t>
    </dgm:pt>
    <dgm:pt modelId="{74981E01-C236-47A6-B58C-74618075BA4B}" type="parTrans" cxnId="{EFF02628-9512-46B8-9043-960370FB27D5}">
      <dgm:prSet/>
      <dgm:spPr/>
      <dgm:t>
        <a:bodyPr/>
        <a:lstStyle/>
        <a:p>
          <a:endParaRPr lang="en-US"/>
        </a:p>
      </dgm:t>
    </dgm:pt>
    <dgm:pt modelId="{370553B5-8819-4CBB-9586-0C7E8F0E49FC}" type="sibTrans" cxnId="{EFF02628-9512-46B8-9043-960370FB27D5}">
      <dgm:prSet phldrT="04"/>
      <dgm:spPr/>
      <dgm:t>
        <a:bodyPr/>
        <a:lstStyle/>
        <a:p>
          <a:endParaRPr lang="en-US"/>
        </a:p>
      </dgm:t>
    </dgm:pt>
    <dgm:pt modelId="{425EA7CD-3D7C-4FD3-96FE-24EE2B69581E}" type="pres">
      <dgm:prSet presAssocID="{B43EF44D-FB29-4D5A-BE1B-25CF8710099F}" presName="vert0" presStyleCnt="0">
        <dgm:presLayoutVars>
          <dgm:dir/>
          <dgm:animOne val="branch"/>
          <dgm:animLvl val="lvl"/>
        </dgm:presLayoutVars>
      </dgm:prSet>
      <dgm:spPr/>
    </dgm:pt>
    <dgm:pt modelId="{05027E3D-548F-459F-8752-CE99ACB3B8A2}" type="pres">
      <dgm:prSet presAssocID="{C6BD14C7-BFF7-470B-A794-E47EF605732D}" presName="thickLine" presStyleLbl="alignNode1" presStyleIdx="0" presStyleCnt="4"/>
      <dgm:spPr/>
    </dgm:pt>
    <dgm:pt modelId="{5E385224-889B-4370-B132-639D965D6F2B}" type="pres">
      <dgm:prSet presAssocID="{C6BD14C7-BFF7-470B-A794-E47EF605732D}" presName="horz1" presStyleCnt="0"/>
      <dgm:spPr/>
    </dgm:pt>
    <dgm:pt modelId="{E4B36233-3CFD-42DD-853F-7CA1C51B2E81}" type="pres">
      <dgm:prSet presAssocID="{C6BD14C7-BFF7-470B-A794-E47EF605732D}" presName="tx1" presStyleLbl="revTx" presStyleIdx="0" presStyleCnt="4"/>
      <dgm:spPr/>
    </dgm:pt>
    <dgm:pt modelId="{9C0EC6C4-4ED6-4F80-ABD8-08D3D0948202}" type="pres">
      <dgm:prSet presAssocID="{C6BD14C7-BFF7-470B-A794-E47EF605732D}" presName="vert1" presStyleCnt="0"/>
      <dgm:spPr/>
    </dgm:pt>
    <dgm:pt modelId="{D11578B5-A923-4D6E-B2BE-57C040420E9F}" type="pres">
      <dgm:prSet presAssocID="{AEE82053-4386-4D04-8802-6A9ADFBDF439}" presName="thickLine" presStyleLbl="alignNode1" presStyleIdx="1" presStyleCnt="4"/>
      <dgm:spPr/>
    </dgm:pt>
    <dgm:pt modelId="{E5C7C2B2-D242-4258-84D9-C2AB2AC1577C}" type="pres">
      <dgm:prSet presAssocID="{AEE82053-4386-4D04-8802-6A9ADFBDF439}" presName="horz1" presStyleCnt="0"/>
      <dgm:spPr/>
    </dgm:pt>
    <dgm:pt modelId="{B817A6B6-A011-450F-8AE1-01E60E1C3AF1}" type="pres">
      <dgm:prSet presAssocID="{AEE82053-4386-4D04-8802-6A9ADFBDF439}" presName="tx1" presStyleLbl="revTx" presStyleIdx="1" presStyleCnt="4"/>
      <dgm:spPr/>
    </dgm:pt>
    <dgm:pt modelId="{85CC3BF1-5267-4677-846F-1DC4C46ECB50}" type="pres">
      <dgm:prSet presAssocID="{AEE82053-4386-4D04-8802-6A9ADFBDF439}" presName="vert1" presStyleCnt="0"/>
      <dgm:spPr/>
    </dgm:pt>
    <dgm:pt modelId="{FF76E0AC-6A15-444C-85C0-E235BD1DC789}" type="pres">
      <dgm:prSet presAssocID="{7428FF68-DCF5-40A5-A301-EE0766F142DD}" presName="thickLine" presStyleLbl="alignNode1" presStyleIdx="2" presStyleCnt="4"/>
      <dgm:spPr/>
    </dgm:pt>
    <dgm:pt modelId="{0888EADA-B8DA-4F5D-A852-76EDA836B028}" type="pres">
      <dgm:prSet presAssocID="{7428FF68-DCF5-40A5-A301-EE0766F142DD}" presName="horz1" presStyleCnt="0"/>
      <dgm:spPr/>
    </dgm:pt>
    <dgm:pt modelId="{C3FFD9DD-958A-4D04-9737-46C2DE4C270F}" type="pres">
      <dgm:prSet presAssocID="{7428FF68-DCF5-40A5-A301-EE0766F142DD}" presName="tx1" presStyleLbl="revTx" presStyleIdx="2" presStyleCnt="4"/>
      <dgm:spPr/>
    </dgm:pt>
    <dgm:pt modelId="{FE54D30D-9F8B-43B8-AA6F-B3621A3692A2}" type="pres">
      <dgm:prSet presAssocID="{7428FF68-DCF5-40A5-A301-EE0766F142DD}" presName="vert1" presStyleCnt="0"/>
      <dgm:spPr/>
    </dgm:pt>
    <dgm:pt modelId="{B3476AE2-FE9B-4511-8281-D61ED6F7597B}" type="pres">
      <dgm:prSet presAssocID="{B9CA9BED-B24C-45FC-9DFD-5D586C72AD1A}" presName="thickLine" presStyleLbl="alignNode1" presStyleIdx="3" presStyleCnt="4"/>
      <dgm:spPr/>
    </dgm:pt>
    <dgm:pt modelId="{CB66662B-AD08-4951-9AB1-596F4B79DFA2}" type="pres">
      <dgm:prSet presAssocID="{B9CA9BED-B24C-45FC-9DFD-5D586C72AD1A}" presName="horz1" presStyleCnt="0"/>
      <dgm:spPr/>
    </dgm:pt>
    <dgm:pt modelId="{3DD90F0F-8CCE-483C-8B6E-B231465BA09E}" type="pres">
      <dgm:prSet presAssocID="{B9CA9BED-B24C-45FC-9DFD-5D586C72AD1A}" presName="tx1" presStyleLbl="revTx" presStyleIdx="3" presStyleCnt="4"/>
      <dgm:spPr/>
    </dgm:pt>
    <dgm:pt modelId="{FEC8F289-428C-4222-8E65-25266D9F67A8}" type="pres">
      <dgm:prSet presAssocID="{B9CA9BED-B24C-45FC-9DFD-5D586C72AD1A}" presName="vert1" presStyleCnt="0"/>
      <dgm:spPr/>
    </dgm:pt>
  </dgm:ptLst>
  <dgm:cxnLst>
    <dgm:cxn modelId="{AAF3D10A-B3A6-4A8C-9FE2-C04A1FF23FA7}" type="presOf" srcId="{B9CA9BED-B24C-45FC-9DFD-5D586C72AD1A}" destId="{3DD90F0F-8CCE-483C-8B6E-B231465BA09E}" srcOrd="0" destOrd="0" presId="urn:microsoft.com/office/officeart/2008/layout/LinedList"/>
    <dgm:cxn modelId="{EFF02628-9512-46B8-9043-960370FB27D5}" srcId="{B43EF44D-FB29-4D5A-BE1B-25CF8710099F}" destId="{B9CA9BED-B24C-45FC-9DFD-5D586C72AD1A}" srcOrd="3" destOrd="0" parTransId="{74981E01-C236-47A6-B58C-74618075BA4B}" sibTransId="{370553B5-8819-4CBB-9586-0C7E8F0E49FC}"/>
    <dgm:cxn modelId="{37FB5A63-8CB4-4501-AB83-A95263DC6278}" srcId="{B43EF44D-FB29-4D5A-BE1B-25CF8710099F}" destId="{AEE82053-4386-4D04-8802-6A9ADFBDF439}" srcOrd="1" destOrd="0" parTransId="{3FD8434E-BB07-44D5-9905-88044171F83E}" sibTransId="{9B1C26DE-38C4-4A1E-9C97-AC4C546F483D}"/>
    <dgm:cxn modelId="{37F48966-B118-49D5-9C9A-2B04C606A304}" type="presOf" srcId="{AEE82053-4386-4D04-8802-6A9ADFBDF439}" destId="{B817A6B6-A011-450F-8AE1-01E60E1C3AF1}" srcOrd="0" destOrd="0" presId="urn:microsoft.com/office/officeart/2008/layout/LinedList"/>
    <dgm:cxn modelId="{7761866B-C1A1-4EC1-B0BE-6D93EEF3ACF0}" type="presOf" srcId="{C6BD14C7-BFF7-470B-A794-E47EF605732D}" destId="{E4B36233-3CFD-42DD-853F-7CA1C51B2E81}" srcOrd="0" destOrd="0" presId="urn:microsoft.com/office/officeart/2008/layout/LinedList"/>
    <dgm:cxn modelId="{92E6827E-3C16-4227-8D03-B741351D7F63}" srcId="{B43EF44D-FB29-4D5A-BE1B-25CF8710099F}" destId="{C6BD14C7-BFF7-470B-A794-E47EF605732D}" srcOrd="0" destOrd="0" parTransId="{B419241C-BB15-48DD-A4A6-ED47947492BF}" sibTransId="{E756448C-E1CE-4CA5-9669-E9FC2D0E9589}"/>
    <dgm:cxn modelId="{429AF9AE-1F9B-41D3-9771-7EED8208034D}" type="presOf" srcId="{7428FF68-DCF5-40A5-A301-EE0766F142DD}" destId="{C3FFD9DD-958A-4D04-9737-46C2DE4C270F}" srcOrd="0" destOrd="0" presId="urn:microsoft.com/office/officeart/2008/layout/LinedList"/>
    <dgm:cxn modelId="{DF2395CE-9A34-413A-95FE-AE664D3402A2}" type="presOf" srcId="{B43EF44D-FB29-4D5A-BE1B-25CF8710099F}" destId="{425EA7CD-3D7C-4FD3-96FE-24EE2B69581E}" srcOrd="0" destOrd="0" presId="urn:microsoft.com/office/officeart/2008/layout/LinedList"/>
    <dgm:cxn modelId="{939E48F9-CD63-4646-BD5B-1F57A6800591}" srcId="{B43EF44D-FB29-4D5A-BE1B-25CF8710099F}" destId="{7428FF68-DCF5-40A5-A301-EE0766F142DD}" srcOrd="2" destOrd="0" parTransId="{891D22BE-0E3A-4CCD-8986-3C9D7C1956B2}" sibTransId="{C17D6226-8DF2-4D77-A7E3-6B755F793F20}"/>
    <dgm:cxn modelId="{351EE91F-BDED-419A-B46D-A22210092112}" type="presParOf" srcId="{425EA7CD-3D7C-4FD3-96FE-24EE2B69581E}" destId="{05027E3D-548F-459F-8752-CE99ACB3B8A2}" srcOrd="0" destOrd="0" presId="urn:microsoft.com/office/officeart/2008/layout/LinedList"/>
    <dgm:cxn modelId="{3D3F99C9-6A40-4327-BC6C-C4E8FE01673F}" type="presParOf" srcId="{425EA7CD-3D7C-4FD3-96FE-24EE2B69581E}" destId="{5E385224-889B-4370-B132-639D965D6F2B}" srcOrd="1" destOrd="0" presId="urn:microsoft.com/office/officeart/2008/layout/LinedList"/>
    <dgm:cxn modelId="{1C6BBD8B-5179-407E-BD8F-6F4E32555292}" type="presParOf" srcId="{5E385224-889B-4370-B132-639D965D6F2B}" destId="{E4B36233-3CFD-42DD-853F-7CA1C51B2E81}" srcOrd="0" destOrd="0" presId="urn:microsoft.com/office/officeart/2008/layout/LinedList"/>
    <dgm:cxn modelId="{E2DCB725-92B7-48AB-B13E-436BB462A26E}" type="presParOf" srcId="{5E385224-889B-4370-B132-639D965D6F2B}" destId="{9C0EC6C4-4ED6-4F80-ABD8-08D3D0948202}" srcOrd="1" destOrd="0" presId="urn:microsoft.com/office/officeart/2008/layout/LinedList"/>
    <dgm:cxn modelId="{B42CB0A9-C468-45B9-8E45-B7DA052DA2D1}" type="presParOf" srcId="{425EA7CD-3D7C-4FD3-96FE-24EE2B69581E}" destId="{D11578B5-A923-4D6E-B2BE-57C040420E9F}" srcOrd="2" destOrd="0" presId="urn:microsoft.com/office/officeart/2008/layout/LinedList"/>
    <dgm:cxn modelId="{7AFA6291-1A7D-41EA-8AA4-6C2DDA024B84}" type="presParOf" srcId="{425EA7CD-3D7C-4FD3-96FE-24EE2B69581E}" destId="{E5C7C2B2-D242-4258-84D9-C2AB2AC1577C}" srcOrd="3" destOrd="0" presId="urn:microsoft.com/office/officeart/2008/layout/LinedList"/>
    <dgm:cxn modelId="{BFE25F4B-D182-424C-AE7C-206FE33E212E}" type="presParOf" srcId="{E5C7C2B2-D242-4258-84D9-C2AB2AC1577C}" destId="{B817A6B6-A011-450F-8AE1-01E60E1C3AF1}" srcOrd="0" destOrd="0" presId="urn:microsoft.com/office/officeart/2008/layout/LinedList"/>
    <dgm:cxn modelId="{0ECD4793-73CD-4D08-AE81-4EA71943BB28}" type="presParOf" srcId="{E5C7C2B2-D242-4258-84D9-C2AB2AC1577C}" destId="{85CC3BF1-5267-4677-846F-1DC4C46ECB50}" srcOrd="1" destOrd="0" presId="urn:microsoft.com/office/officeart/2008/layout/LinedList"/>
    <dgm:cxn modelId="{542D3CFD-5175-48E1-BF16-8A6565542286}" type="presParOf" srcId="{425EA7CD-3D7C-4FD3-96FE-24EE2B69581E}" destId="{FF76E0AC-6A15-444C-85C0-E235BD1DC789}" srcOrd="4" destOrd="0" presId="urn:microsoft.com/office/officeart/2008/layout/LinedList"/>
    <dgm:cxn modelId="{7EFB401D-4C4B-4722-8266-82F7FB8A07C0}" type="presParOf" srcId="{425EA7CD-3D7C-4FD3-96FE-24EE2B69581E}" destId="{0888EADA-B8DA-4F5D-A852-76EDA836B028}" srcOrd="5" destOrd="0" presId="urn:microsoft.com/office/officeart/2008/layout/LinedList"/>
    <dgm:cxn modelId="{3CC323B3-F756-4F2B-9272-47B92E4BE5C8}" type="presParOf" srcId="{0888EADA-B8DA-4F5D-A852-76EDA836B028}" destId="{C3FFD9DD-958A-4D04-9737-46C2DE4C270F}" srcOrd="0" destOrd="0" presId="urn:microsoft.com/office/officeart/2008/layout/LinedList"/>
    <dgm:cxn modelId="{95D76E6F-E7D5-4F5D-9992-A02D48B5436D}" type="presParOf" srcId="{0888EADA-B8DA-4F5D-A852-76EDA836B028}" destId="{FE54D30D-9F8B-43B8-AA6F-B3621A3692A2}" srcOrd="1" destOrd="0" presId="urn:microsoft.com/office/officeart/2008/layout/LinedList"/>
    <dgm:cxn modelId="{FCBD38C5-5A82-4401-81F8-64BF773112A0}" type="presParOf" srcId="{425EA7CD-3D7C-4FD3-96FE-24EE2B69581E}" destId="{B3476AE2-FE9B-4511-8281-D61ED6F7597B}" srcOrd="6" destOrd="0" presId="urn:microsoft.com/office/officeart/2008/layout/LinedList"/>
    <dgm:cxn modelId="{FB66F865-0DE1-4288-A412-8E6F02BC85AA}" type="presParOf" srcId="{425EA7CD-3D7C-4FD3-96FE-24EE2B69581E}" destId="{CB66662B-AD08-4951-9AB1-596F4B79DFA2}" srcOrd="7" destOrd="0" presId="urn:microsoft.com/office/officeart/2008/layout/LinedList"/>
    <dgm:cxn modelId="{DCAB174A-C541-4C09-B1A0-FDF83D0604D6}" type="presParOf" srcId="{CB66662B-AD08-4951-9AB1-596F4B79DFA2}" destId="{3DD90F0F-8CCE-483C-8B6E-B231465BA09E}" srcOrd="0" destOrd="0" presId="urn:microsoft.com/office/officeart/2008/layout/LinedList"/>
    <dgm:cxn modelId="{0BD297ED-19F4-471B-AE7A-8B0556E32625}" type="presParOf" srcId="{CB66662B-AD08-4951-9AB1-596F4B79DFA2}" destId="{FEC8F289-428C-4222-8E65-25266D9F67A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79875B4-57AA-4F55-9A2B-2AABCF00F2BC}"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F64341C8-D37D-417D-A19A-51C281925201}">
      <dgm:prSet/>
      <dgm:spPr/>
      <dgm:t>
        <a:bodyPr/>
        <a:lstStyle/>
        <a:p>
          <a:pPr>
            <a:lnSpc>
              <a:spcPct val="100000"/>
            </a:lnSpc>
            <a:defRPr cap="all"/>
          </a:pPr>
          <a:r>
            <a:rPr lang="en-US" dirty="0"/>
            <a:t>Motion to approve 2025 Audit</a:t>
          </a:r>
        </a:p>
      </dgm:t>
    </dgm:pt>
    <dgm:pt modelId="{BFD63066-DF23-4240-AF8D-097859D3C461}" type="parTrans" cxnId="{3274F4A0-CBE1-4F26-8F3B-CF2ED704B9BF}">
      <dgm:prSet/>
      <dgm:spPr/>
      <dgm:t>
        <a:bodyPr/>
        <a:lstStyle/>
        <a:p>
          <a:endParaRPr lang="en-US"/>
        </a:p>
      </dgm:t>
    </dgm:pt>
    <dgm:pt modelId="{2834234C-4FE8-4C6F-A37B-2DA491FB9F63}" type="sibTrans" cxnId="{3274F4A0-CBE1-4F26-8F3B-CF2ED704B9BF}">
      <dgm:prSet/>
      <dgm:spPr/>
      <dgm:t>
        <a:bodyPr/>
        <a:lstStyle/>
        <a:p>
          <a:endParaRPr lang="en-US"/>
        </a:p>
      </dgm:t>
    </dgm:pt>
    <dgm:pt modelId="{700D2DCD-AFA2-4781-A350-5EEC17D07067}">
      <dgm:prSet/>
      <dgm:spPr/>
      <dgm:t>
        <a:bodyPr/>
        <a:lstStyle/>
        <a:p>
          <a:pPr>
            <a:lnSpc>
              <a:spcPct val="100000"/>
            </a:lnSpc>
            <a:defRPr cap="all"/>
          </a:pPr>
          <a:r>
            <a:rPr lang="en-US" dirty="0"/>
            <a:t>Second to approve 2025 Audit	</a:t>
          </a:r>
        </a:p>
      </dgm:t>
    </dgm:pt>
    <dgm:pt modelId="{F8B9F21E-05D9-47DE-AEE0-67743CAAB711}" type="parTrans" cxnId="{8F256917-51F1-4115-B24F-03FA85AA365E}">
      <dgm:prSet/>
      <dgm:spPr/>
      <dgm:t>
        <a:bodyPr/>
        <a:lstStyle/>
        <a:p>
          <a:endParaRPr lang="en-US"/>
        </a:p>
      </dgm:t>
    </dgm:pt>
    <dgm:pt modelId="{FCEE3438-C43F-4C49-B783-52849218033F}" type="sibTrans" cxnId="{8F256917-51F1-4115-B24F-03FA85AA365E}">
      <dgm:prSet/>
      <dgm:spPr/>
      <dgm:t>
        <a:bodyPr/>
        <a:lstStyle/>
        <a:p>
          <a:endParaRPr lang="en-US"/>
        </a:p>
      </dgm:t>
    </dgm:pt>
    <dgm:pt modelId="{2C534E54-36DF-474D-844A-19B1E48ACDCB}" type="pres">
      <dgm:prSet presAssocID="{979875B4-57AA-4F55-9A2B-2AABCF00F2BC}" presName="root" presStyleCnt="0">
        <dgm:presLayoutVars>
          <dgm:dir/>
          <dgm:resizeHandles val="exact"/>
        </dgm:presLayoutVars>
      </dgm:prSet>
      <dgm:spPr/>
    </dgm:pt>
    <dgm:pt modelId="{113EBA7D-7985-4361-8CBB-D38CFA9160A2}" type="pres">
      <dgm:prSet presAssocID="{F64341C8-D37D-417D-A19A-51C281925201}" presName="compNode" presStyleCnt="0"/>
      <dgm:spPr/>
    </dgm:pt>
    <dgm:pt modelId="{1453A173-118F-41EB-BAB6-43AB7F5852FE}" type="pres">
      <dgm:prSet presAssocID="{F64341C8-D37D-417D-A19A-51C281925201}" presName="iconBgRect" presStyleLbl="bgShp" presStyleIdx="0" presStyleCnt="2"/>
      <dgm:spPr>
        <a:prstGeom prst="round2DiagRect">
          <a:avLst>
            <a:gd name="adj1" fmla="val 29727"/>
            <a:gd name="adj2" fmla="val 0"/>
          </a:avLst>
        </a:prstGeom>
      </dgm:spPr>
    </dgm:pt>
    <dgm:pt modelId="{1F2B429D-D3D7-43CE-8967-57E76D3128C3}" type="pres">
      <dgm:prSet presAssocID="{F64341C8-D37D-417D-A19A-51C281925201}" presName="iconRect" presStyleLbl="node1" presStyleIdx="0"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Check List"/>
        </a:ext>
      </dgm:extLst>
    </dgm:pt>
    <dgm:pt modelId="{A1A6BB1A-46DF-4F72-9D30-D833AA46FDB1}" type="pres">
      <dgm:prSet presAssocID="{F64341C8-D37D-417D-A19A-51C281925201}" presName="spaceRect" presStyleCnt="0"/>
      <dgm:spPr/>
    </dgm:pt>
    <dgm:pt modelId="{D0A04BD3-DDF2-4B6E-970B-061F02AB5B42}" type="pres">
      <dgm:prSet presAssocID="{F64341C8-D37D-417D-A19A-51C281925201}" presName="textRect" presStyleLbl="revTx" presStyleIdx="0" presStyleCnt="2">
        <dgm:presLayoutVars>
          <dgm:chMax val="1"/>
          <dgm:chPref val="1"/>
        </dgm:presLayoutVars>
      </dgm:prSet>
      <dgm:spPr/>
    </dgm:pt>
    <dgm:pt modelId="{FD7A9A0D-27C9-4621-9DA1-083438535F1F}" type="pres">
      <dgm:prSet presAssocID="{2834234C-4FE8-4C6F-A37B-2DA491FB9F63}" presName="sibTrans" presStyleCnt="0"/>
      <dgm:spPr/>
    </dgm:pt>
    <dgm:pt modelId="{E8CBC815-FAED-4576-8E17-EB52EEF417EC}" type="pres">
      <dgm:prSet presAssocID="{700D2DCD-AFA2-4781-A350-5EEC17D07067}" presName="compNode" presStyleCnt="0"/>
      <dgm:spPr/>
    </dgm:pt>
    <dgm:pt modelId="{FA63982E-9BE3-44EB-954E-DDAAF49AF4E5}" type="pres">
      <dgm:prSet presAssocID="{700D2DCD-AFA2-4781-A350-5EEC17D07067}" presName="iconBgRect" presStyleLbl="bgShp" presStyleIdx="1" presStyleCnt="2"/>
      <dgm:spPr>
        <a:prstGeom prst="round2DiagRect">
          <a:avLst>
            <a:gd name="adj1" fmla="val 29727"/>
            <a:gd name="adj2" fmla="val 0"/>
          </a:avLst>
        </a:prstGeom>
        <a:solidFill>
          <a:srgbClr val="C00000"/>
        </a:solidFill>
      </dgm:spPr>
    </dgm:pt>
    <dgm:pt modelId="{75D20E0C-44D3-4D0A-BA28-A5F13AE4C59C}" type="pres">
      <dgm:prSet presAssocID="{700D2DCD-AFA2-4781-A350-5EEC17D07067}" presName="iconRect" presStyleLbl="node1" presStyleIdx="1"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7BE97BE2-F9E8-478C-B043-AC62A69F3C6C}" type="pres">
      <dgm:prSet presAssocID="{700D2DCD-AFA2-4781-A350-5EEC17D07067}" presName="spaceRect" presStyleCnt="0"/>
      <dgm:spPr/>
    </dgm:pt>
    <dgm:pt modelId="{0DA53CC7-D109-4590-8C35-24A80A791E82}" type="pres">
      <dgm:prSet presAssocID="{700D2DCD-AFA2-4781-A350-5EEC17D07067}" presName="textRect" presStyleLbl="revTx" presStyleIdx="1" presStyleCnt="2">
        <dgm:presLayoutVars>
          <dgm:chMax val="1"/>
          <dgm:chPref val="1"/>
        </dgm:presLayoutVars>
      </dgm:prSet>
      <dgm:spPr/>
    </dgm:pt>
  </dgm:ptLst>
  <dgm:cxnLst>
    <dgm:cxn modelId="{8F256917-51F1-4115-B24F-03FA85AA365E}" srcId="{979875B4-57AA-4F55-9A2B-2AABCF00F2BC}" destId="{700D2DCD-AFA2-4781-A350-5EEC17D07067}" srcOrd="1" destOrd="0" parTransId="{F8B9F21E-05D9-47DE-AEE0-67743CAAB711}" sibTransId="{FCEE3438-C43F-4C49-B783-52849218033F}"/>
    <dgm:cxn modelId="{3B13963D-9FC7-420E-8156-4D8823CEF1AA}" type="presOf" srcId="{F64341C8-D37D-417D-A19A-51C281925201}" destId="{D0A04BD3-DDF2-4B6E-970B-061F02AB5B42}" srcOrd="0" destOrd="0" presId="urn:microsoft.com/office/officeart/2018/5/layout/IconLeafLabelList"/>
    <dgm:cxn modelId="{B178A188-B4BB-40FE-AE25-DE87D2FA78E2}" type="presOf" srcId="{979875B4-57AA-4F55-9A2B-2AABCF00F2BC}" destId="{2C534E54-36DF-474D-844A-19B1E48ACDCB}" srcOrd="0" destOrd="0" presId="urn:microsoft.com/office/officeart/2018/5/layout/IconLeafLabelList"/>
    <dgm:cxn modelId="{3274F4A0-CBE1-4F26-8F3B-CF2ED704B9BF}" srcId="{979875B4-57AA-4F55-9A2B-2AABCF00F2BC}" destId="{F64341C8-D37D-417D-A19A-51C281925201}" srcOrd="0" destOrd="0" parTransId="{BFD63066-DF23-4240-AF8D-097859D3C461}" sibTransId="{2834234C-4FE8-4C6F-A37B-2DA491FB9F63}"/>
    <dgm:cxn modelId="{4F673AF0-D6DF-40C5-8EEC-752230AEB5D7}" type="presOf" srcId="{700D2DCD-AFA2-4781-A350-5EEC17D07067}" destId="{0DA53CC7-D109-4590-8C35-24A80A791E82}" srcOrd="0" destOrd="0" presId="urn:microsoft.com/office/officeart/2018/5/layout/IconLeafLabelList"/>
    <dgm:cxn modelId="{D60E0510-9E8F-4455-A022-A8A02FA75020}" type="presParOf" srcId="{2C534E54-36DF-474D-844A-19B1E48ACDCB}" destId="{113EBA7D-7985-4361-8CBB-D38CFA9160A2}" srcOrd="0" destOrd="0" presId="urn:microsoft.com/office/officeart/2018/5/layout/IconLeafLabelList"/>
    <dgm:cxn modelId="{6FA07459-2EBA-4BD8-BB5A-52A5D1442046}" type="presParOf" srcId="{113EBA7D-7985-4361-8CBB-D38CFA9160A2}" destId="{1453A173-118F-41EB-BAB6-43AB7F5852FE}" srcOrd="0" destOrd="0" presId="urn:microsoft.com/office/officeart/2018/5/layout/IconLeafLabelList"/>
    <dgm:cxn modelId="{246B8461-90BF-44AA-BA37-4CC0C2AC3032}" type="presParOf" srcId="{113EBA7D-7985-4361-8CBB-D38CFA9160A2}" destId="{1F2B429D-D3D7-43CE-8967-57E76D3128C3}" srcOrd="1" destOrd="0" presId="urn:microsoft.com/office/officeart/2018/5/layout/IconLeafLabelList"/>
    <dgm:cxn modelId="{CDE4B50C-B41C-40A8-A37B-E2BF4F15FF23}" type="presParOf" srcId="{113EBA7D-7985-4361-8CBB-D38CFA9160A2}" destId="{A1A6BB1A-46DF-4F72-9D30-D833AA46FDB1}" srcOrd="2" destOrd="0" presId="urn:microsoft.com/office/officeart/2018/5/layout/IconLeafLabelList"/>
    <dgm:cxn modelId="{D1D1DA5D-CF94-469E-B833-E386D5212B14}" type="presParOf" srcId="{113EBA7D-7985-4361-8CBB-D38CFA9160A2}" destId="{D0A04BD3-DDF2-4B6E-970B-061F02AB5B42}" srcOrd="3" destOrd="0" presId="urn:microsoft.com/office/officeart/2018/5/layout/IconLeafLabelList"/>
    <dgm:cxn modelId="{F1EDACAC-B0A4-4A65-ADEE-ABD09E37863E}" type="presParOf" srcId="{2C534E54-36DF-474D-844A-19B1E48ACDCB}" destId="{FD7A9A0D-27C9-4621-9DA1-083438535F1F}" srcOrd="1" destOrd="0" presId="urn:microsoft.com/office/officeart/2018/5/layout/IconLeafLabelList"/>
    <dgm:cxn modelId="{0608C974-ADEC-4E0C-881C-0F07188796C7}" type="presParOf" srcId="{2C534E54-36DF-474D-844A-19B1E48ACDCB}" destId="{E8CBC815-FAED-4576-8E17-EB52EEF417EC}" srcOrd="2" destOrd="0" presId="urn:microsoft.com/office/officeart/2018/5/layout/IconLeafLabelList"/>
    <dgm:cxn modelId="{3269C22E-360C-461B-9D9A-812638221C2E}" type="presParOf" srcId="{E8CBC815-FAED-4576-8E17-EB52EEF417EC}" destId="{FA63982E-9BE3-44EB-954E-DDAAF49AF4E5}" srcOrd="0" destOrd="0" presId="urn:microsoft.com/office/officeart/2018/5/layout/IconLeafLabelList"/>
    <dgm:cxn modelId="{443018F9-0535-4D3C-9F0F-15ABBC6B3FEA}" type="presParOf" srcId="{E8CBC815-FAED-4576-8E17-EB52EEF417EC}" destId="{75D20E0C-44D3-4D0A-BA28-A5F13AE4C59C}" srcOrd="1" destOrd="0" presId="urn:microsoft.com/office/officeart/2018/5/layout/IconLeafLabelList"/>
    <dgm:cxn modelId="{25455ED9-9E1F-476D-B51C-CC7FA1371F18}" type="presParOf" srcId="{E8CBC815-FAED-4576-8E17-EB52EEF417EC}" destId="{7BE97BE2-F9E8-478C-B043-AC62A69F3C6C}" srcOrd="2" destOrd="0" presId="urn:microsoft.com/office/officeart/2018/5/layout/IconLeafLabelList"/>
    <dgm:cxn modelId="{20E4D8FE-E29B-47E6-BF2F-7A6A9A4196B2}" type="presParOf" srcId="{E8CBC815-FAED-4576-8E17-EB52EEF417EC}" destId="{0DA53CC7-D109-4590-8C35-24A80A791E82}"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79875B4-57AA-4F55-9A2B-2AABCF00F2BC}"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F64341C8-D37D-417D-A19A-51C281925201}">
      <dgm:prSet custT="1"/>
      <dgm:spPr>
        <a:ln>
          <a:solidFill>
            <a:srgbClr val="C00000"/>
          </a:solidFill>
        </a:ln>
      </dgm:spPr>
      <dgm:t>
        <a:bodyPr/>
        <a:lstStyle/>
        <a:p>
          <a:r>
            <a:rPr lang="en-US" sz="3600" dirty="0"/>
            <a:t>Motion to appoint Auditor for 2026</a:t>
          </a:r>
        </a:p>
      </dgm:t>
    </dgm:pt>
    <dgm:pt modelId="{BFD63066-DF23-4240-AF8D-097859D3C461}" type="parTrans" cxnId="{3274F4A0-CBE1-4F26-8F3B-CF2ED704B9BF}">
      <dgm:prSet/>
      <dgm:spPr/>
      <dgm:t>
        <a:bodyPr/>
        <a:lstStyle/>
        <a:p>
          <a:endParaRPr lang="en-US"/>
        </a:p>
      </dgm:t>
    </dgm:pt>
    <dgm:pt modelId="{2834234C-4FE8-4C6F-A37B-2DA491FB9F63}" type="sibTrans" cxnId="{3274F4A0-CBE1-4F26-8F3B-CF2ED704B9BF}">
      <dgm:prSet/>
      <dgm:spPr/>
      <dgm:t>
        <a:bodyPr/>
        <a:lstStyle/>
        <a:p>
          <a:endParaRPr lang="en-US"/>
        </a:p>
      </dgm:t>
    </dgm:pt>
    <dgm:pt modelId="{700D2DCD-AFA2-4781-A350-5EEC17D07067}">
      <dgm:prSet custT="1"/>
      <dgm:spPr>
        <a:ln>
          <a:solidFill>
            <a:srgbClr val="C00000"/>
          </a:solidFill>
        </a:ln>
      </dgm:spPr>
      <dgm:t>
        <a:bodyPr/>
        <a:lstStyle/>
        <a:p>
          <a:r>
            <a:rPr lang="en-US" sz="3600" dirty="0"/>
            <a:t>Second to appoint Auditor for 2026</a:t>
          </a:r>
        </a:p>
      </dgm:t>
    </dgm:pt>
    <dgm:pt modelId="{F8B9F21E-05D9-47DE-AEE0-67743CAAB711}" type="parTrans" cxnId="{8F256917-51F1-4115-B24F-03FA85AA365E}">
      <dgm:prSet/>
      <dgm:spPr/>
      <dgm:t>
        <a:bodyPr/>
        <a:lstStyle/>
        <a:p>
          <a:endParaRPr lang="en-US"/>
        </a:p>
      </dgm:t>
    </dgm:pt>
    <dgm:pt modelId="{FCEE3438-C43F-4C49-B783-52849218033F}" type="sibTrans" cxnId="{8F256917-51F1-4115-B24F-03FA85AA365E}">
      <dgm:prSet/>
      <dgm:spPr/>
      <dgm:t>
        <a:bodyPr/>
        <a:lstStyle/>
        <a:p>
          <a:endParaRPr lang="en-US"/>
        </a:p>
      </dgm:t>
    </dgm:pt>
    <dgm:pt modelId="{D4E0662A-1A90-4180-A0A3-092D97612A63}" type="pres">
      <dgm:prSet presAssocID="{979875B4-57AA-4F55-9A2B-2AABCF00F2BC}" presName="hierChild1" presStyleCnt="0">
        <dgm:presLayoutVars>
          <dgm:chPref val="1"/>
          <dgm:dir/>
          <dgm:animOne val="branch"/>
          <dgm:animLvl val="lvl"/>
          <dgm:resizeHandles/>
        </dgm:presLayoutVars>
      </dgm:prSet>
      <dgm:spPr/>
    </dgm:pt>
    <dgm:pt modelId="{D4895E18-A153-4328-B7FB-A693B6CD60C8}" type="pres">
      <dgm:prSet presAssocID="{F64341C8-D37D-417D-A19A-51C281925201}" presName="hierRoot1" presStyleCnt="0"/>
      <dgm:spPr/>
    </dgm:pt>
    <dgm:pt modelId="{465A92F4-479C-4E98-8544-FC296FAA63BF}" type="pres">
      <dgm:prSet presAssocID="{F64341C8-D37D-417D-A19A-51C281925201}" presName="composite" presStyleCnt="0"/>
      <dgm:spPr/>
    </dgm:pt>
    <dgm:pt modelId="{C994C9F6-AA3A-4CB7-A199-A32156B652BA}" type="pres">
      <dgm:prSet presAssocID="{F64341C8-D37D-417D-A19A-51C281925201}" presName="background" presStyleLbl="node0" presStyleIdx="0" presStyleCnt="2"/>
      <dgm:spPr>
        <a:solidFill>
          <a:srgbClr val="C00000"/>
        </a:solidFill>
      </dgm:spPr>
    </dgm:pt>
    <dgm:pt modelId="{FBA87543-E1A8-44A1-85E7-9B85210B8E85}" type="pres">
      <dgm:prSet presAssocID="{F64341C8-D37D-417D-A19A-51C281925201}" presName="text" presStyleLbl="fgAcc0" presStyleIdx="0" presStyleCnt="2">
        <dgm:presLayoutVars>
          <dgm:chPref val="3"/>
        </dgm:presLayoutVars>
      </dgm:prSet>
      <dgm:spPr/>
    </dgm:pt>
    <dgm:pt modelId="{B78B5CDC-F0CF-455D-ABED-83EDA8BFB411}" type="pres">
      <dgm:prSet presAssocID="{F64341C8-D37D-417D-A19A-51C281925201}" presName="hierChild2" presStyleCnt="0"/>
      <dgm:spPr/>
    </dgm:pt>
    <dgm:pt modelId="{55CD3890-85E7-4601-BF13-072A3ED51DF4}" type="pres">
      <dgm:prSet presAssocID="{700D2DCD-AFA2-4781-A350-5EEC17D07067}" presName="hierRoot1" presStyleCnt="0"/>
      <dgm:spPr/>
    </dgm:pt>
    <dgm:pt modelId="{E7596BC3-134C-40E1-8C54-03E328005E4B}" type="pres">
      <dgm:prSet presAssocID="{700D2DCD-AFA2-4781-A350-5EEC17D07067}" presName="composite" presStyleCnt="0"/>
      <dgm:spPr/>
    </dgm:pt>
    <dgm:pt modelId="{9C4E007A-A45F-42DC-B32A-9F9B316BD661}" type="pres">
      <dgm:prSet presAssocID="{700D2DCD-AFA2-4781-A350-5EEC17D07067}" presName="background" presStyleLbl="node0" presStyleIdx="1" presStyleCnt="2"/>
      <dgm:spPr>
        <a:solidFill>
          <a:srgbClr val="C00000"/>
        </a:solidFill>
      </dgm:spPr>
    </dgm:pt>
    <dgm:pt modelId="{D31EF852-4CAC-4441-86AB-ECA9651BE2DE}" type="pres">
      <dgm:prSet presAssocID="{700D2DCD-AFA2-4781-A350-5EEC17D07067}" presName="text" presStyleLbl="fgAcc0" presStyleIdx="1" presStyleCnt="2">
        <dgm:presLayoutVars>
          <dgm:chPref val="3"/>
        </dgm:presLayoutVars>
      </dgm:prSet>
      <dgm:spPr/>
    </dgm:pt>
    <dgm:pt modelId="{4995C83E-191D-4D40-94C0-77CFFDC373F0}" type="pres">
      <dgm:prSet presAssocID="{700D2DCD-AFA2-4781-A350-5EEC17D07067}" presName="hierChild2" presStyleCnt="0"/>
      <dgm:spPr/>
    </dgm:pt>
  </dgm:ptLst>
  <dgm:cxnLst>
    <dgm:cxn modelId="{F3856200-BB20-4B83-ADFA-6EA42B5EB711}" type="presOf" srcId="{700D2DCD-AFA2-4781-A350-5EEC17D07067}" destId="{D31EF852-4CAC-4441-86AB-ECA9651BE2DE}" srcOrd="0" destOrd="0" presId="urn:microsoft.com/office/officeart/2005/8/layout/hierarchy1"/>
    <dgm:cxn modelId="{8F256917-51F1-4115-B24F-03FA85AA365E}" srcId="{979875B4-57AA-4F55-9A2B-2AABCF00F2BC}" destId="{700D2DCD-AFA2-4781-A350-5EEC17D07067}" srcOrd="1" destOrd="0" parTransId="{F8B9F21E-05D9-47DE-AEE0-67743CAAB711}" sibTransId="{FCEE3438-C43F-4C49-B783-52849218033F}"/>
    <dgm:cxn modelId="{1BC43326-D3E5-4EC7-88CB-410539B4660D}" type="presOf" srcId="{F64341C8-D37D-417D-A19A-51C281925201}" destId="{FBA87543-E1A8-44A1-85E7-9B85210B8E85}" srcOrd="0" destOrd="0" presId="urn:microsoft.com/office/officeart/2005/8/layout/hierarchy1"/>
    <dgm:cxn modelId="{3274F4A0-CBE1-4F26-8F3B-CF2ED704B9BF}" srcId="{979875B4-57AA-4F55-9A2B-2AABCF00F2BC}" destId="{F64341C8-D37D-417D-A19A-51C281925201}" srcOrd="0" destOrd="0" parTransId="{BFD63066-DF23-4240-AF8D-097859D3C461}" sibTransId="{2834234C-4FE8-4C6F-A37B-2DA491FB9F63}"/>
    <dgm:cxn modelId="{6557ECCF-CC3D-49C4-B066-288FE6AF2889}" type="presOf" srcId="{979875B4-57AA-4F55-9A2B-2AABCF00F2BC}" destId="{D4E0662A-1A90-4180-A0A3-092D97612A63}" srcOrd="0" destOrd="0" presId="urn:microsoft.com/office/officeart/2005/8/layout/hierarchy1"/>
    <dgm:cxn modelId="{379B5F2D-E3B6-48D1-B5EF-1AA8ADB26213}" type="presParOf" srcId="{D4E0662A-1A90-4180-A0A3-092D97612A63}" destId="{D4895E18-A153-4328-B7FB-A693B6CD60C8}" srcOrd="0" destOrd="0" presId="urn:microsoft.com/office/officeart/2005/8/layout/hierarchy1"/>
    <dgm:cxn modelId="{42D83C99-D40D-4B58-8805-0B16EC9FF40D}" type="presParOf" srcId="{D4895E18-A153-4328-B7FB-A693B6CD60C8}" destId="{465A92F4-479C-4E98-8544-FC296FAA63BF}" srcOrd="0" destOrd="0" presId="urn:microsoft.com/office/officeart/2005/8/layout/hierarchy1"/>
    <dgm:cxn modelId="{4278B2F1-14B0-4CDD-82A2-97A65BA6C0EA}" type="presParOf" srcId="{465A92F4-479C-4E98-8544-FC296FAA63BF}" destId="{C994C9F6-AA3A-4CB7-A199-A32156B652BA}" srcOrd="0" destOrd="0" presId="urn:microsoft.com/office/officeart/2005/8/layout/hierarchy1"/>
    <dgm:cxn modelId="{21BD82F8-CEAE-4977-BE76-74B7131E2D33}" type="presParOf" srcId="{465A92F4-479C-4E98-8544-FC296FAA63BF}" destId="{FBA87543-E1A8-44A1-85E7-9B85210B8E85}" srcOrd="1" destOrd="0" presId="urn:microsoft.com/office/officeart/2005/8/layout/hierarchy1"/>
    <dgm:cxn modelId="{C22B873F-6169-405E-B59D-53C5520226B8}" type="presParOf" srcId="{D4895E18-A153-4328-B7FB-A693B6CD60C8}" destId="{B78B5CDC-F0CF-455D-ABED-83EDA8BFB411}" srcOrd="1" destOrd="0" presId="urn:microsoft.com/office/officeart/2005/8/layout/hierarchy1"/>
    <dgm:cxn modelId="{5EB11642-610D-4DED-BCC8-ABBBFEE53126}" type="presParOf" srcId="{D4E0662A-1A90-4180-A0A3-092D97612A63}" destId="{55CD3890-85E7-4601-BF13-072A3ED51DF4}" srcOrd="1" destOrd="0" presId="urn:microsoft.com/office/officeart/2005/8/layout/hierarchy1"/>
    <dgm:cxn modelId="{73C6BD6A-FF71-48A3-ADC1-AD4CE285BB21}" type="presParOf" srcId="{55CD3890-85E7-4601-BF13-072A3ED51DF4}" destId="{E7596BC3-134C-40E1-8C54-03E328005E4B}" srcOrd="0" destOrd="0" presId="urn:microsoft.com/office/officeart/2005/8/layout/hierarchy1"/>
    <dgm:cxn modelId="{7E028991-B37F-4471-A88A-72B9F4682AF9}" type="presParOf" srcId="{E7596BC3-134C-40E1-8C54-03E328005E4B}" destId="{9C4E007A-A45F-42DC-B32A-9F9B316BD661}" srcOrd="0" destOrd="0" presId="urn:microsoft.com/office/officeart/2005/8/layout/hierarchy1"/>
    <dgm:cxn modelId="{6835B388-8EE6-4236-A4D8-1CA5CAB2EEEE}" type="presParOf" srcId="{E7596BC3-134C-40E1-8C54-03E328005E4B}" destId="{D31EF852-4CAC-4441-86AB-ECA9651BE2DE}" srcOrd="1" destOrd="0" presId="urn:microsoft.com/office/officeart/2005/8/layout/hierarchy1"/>
    <dgm:cxn modelId="{2567A36E-B047-42DA-A88B-AFAA09FC72AE}" type="presParOf" srcId="{55CD3890-85E7-4601-BF13-072A3ED51DF4}" destId="{4995C83E-191D-4D40-94C0-77CFFDC373F0}"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CEC69C4-3D92-491A-BA06-708BAC80AF21}" type="doc">
      <dgm:prSet loTypeId="urn:microsoft.com/office/officeart/2008/layout/LinedList" loCatId="list" qsTypeId="urn:microsoft.com/office/officeart/2005/8/quickstyle/simple4" qsCatId="simple" csTypeId="urn:microsoft.com/office/officeart/2005/8/colors/accent0_3" csCatId="mainScheme" phldr="1"/>
      <dgm:spPr/>
      <dgm:t>
        <a:bodyPr/>
        <a:lstStyle/>
        <a:p>
          <a:endParaRPr lang="en-US"/>
        </a:p>
      </dgm:t>
    </dgm:pt>
    <dgm:pt modelId="{5B3F2E44-6A40-431E-982A-C11B74F61663}">
      <dgm:prSet/>
      <dgm:spPr/>
      <dgm:t>
        <a:bodyPr/>
        <a:lstStyle/>
        <a:p>
          <a:r>
            <a:rPr lang="en-US" b="1" dirty="0">
              <a:latin typeface="+mn-lt"/>
              <a:ea typeface="+mn-ea"/>
              <a:cs typeface="+mn-cs"/>
            </a:rPr>
            <a:t>Activities</a:t>
          </a:r>
          <a:endParaRPr lang="en-US" dirty="0"/>
        </a:p>
      </dgm:t>
    </dgm:pt>
    <dgm:pt modelId="{DDD80C30-31BA-4DBC-AB0E-A81DC793C0E8}" type="parTrans" cxnId="{230CEE2C-BF99-4E4B-8ECF-1309F5AACB2F}">
      <dgm:prSet/>
      <dgm:spPr/>
      <dgm:t>
        <a:bodyPr/>
        <a:lstStyle/>
        <a:p>
          <a:endParaRPr lang="en-US"/>
        </a:p>
      </dgm:t>
    </dgm:pt>
    <dgm:pt modelId="{2D6C29E9-E6BD-4EDA-849D-9CE32D6B6493}" type="sibTrans" cxnId="{230CEE2C-BF99-4E4B-8ECF-1309F5AACB2F}">
      <dgm:prSet/>
      <dgm:spPr/>
      <dgm:t>
        <a:bodyPr/>
        <a:lstStyle/>
        <a:p>
          <a:endParaRPr lang="en-US"/>
        </a:p>
      </dgm:t>
    </dgm:pt>
    <dgm:pt modelId="{01763CBF-D28F-4BB6-9684-53479DA30486}">
      <dgm:prSet/>
      <dgm:spPr/>
      <dgm:t>
        <a:bodyPr/>
        <a:lstStyle/>
        <a:p>
          <a:r>
            <a:rPr lang="en-US" dirty="0"/>
            <a:t>Newsletter Committee </a:t>
          </a:r>
          <a:r>
            <a:rPr lang="en-CA" dirty="0"/>
            <a:t>was restructured to create a more streamlined approach which will allow for 3 newsletter cycles a year with reduced volunteer hours. This resulted in missing the standard Fall newsletter cycle. Restructure changes included combining editor role with Secretariat role, and adjustments to translation committee workflows </a:t>
          </a:r>
        </a:p>
      </dgm:t>
    </dgm:pt>
    <dgm:pt modelId="{6A8C209E-580C-44B9-ADB0-C5E9041536EC}" type="parTrans" cxnId="{E2F0E1D8-B60A-419D-903D-32B1C4FF55CD}">
      <dgm:prSet/>
      <dgm:spPr/>
      <dgm:t>
        <a:bodyPr/>
        <a:lstStyle/>
        <a:p>
          <a:endParaRPr lang="en-US"/>
        </a:p>
      </dgm:t>
    </dgm:pt>
    <dgm:pt modelId="{43505017-D5FC-4FBC-A771-F035F2C0DB2B}" type="sibTrans" cxnId="{E2F0E1D8-B60A-419D-903D-32B1C4FF55CD}">
      <dgm:prSet/>
      <dgm:spPr/>
      <dgm:t>
        <a:bodyPr/>
        <a:lstStyle/>
        <a:p>
          <a:endParaRPr lang="en-US"/>
        </a:p>
      </dgm:t>
    </dgm:pt>
    <dgm:pt modelId="{2F48270D-C576-4A11-A07A-421F13E786CD}">
      <dgm:prSet/>
      <dgm:spPr/>
      <dgm:t>
        <a:bodyPr/>
        <a:lstStyle/>
        <a:p>
          <a:r>
            <a:rPr lang="en-US" dirty="0"/>
            <a:t>Explored options for digital badges and certificates. Decision to pause, as it is currently a low value item for members and restart these projects post-2027 IOHA conference </a:t>
          </a:r>
        </a:p>
      </dgm:t>
    </dgm:pt>
    <dgm:pt modelId="{D45FDFA8-7CF5-426D-9B31-A9541ED3067E}" type="parTrans" cxnId="{4E1F0188-B768-42AC-BAB3-D7BD2981B101}">
      <dgm:prSet/>
      <dgm:spPr/>
      <dgm:t>
        <a:bodyPr/>
        <a:lstStyle/>
        <a:p>
          <a:endParaRPr lang="en-US"/>
        </a:p>
      </dgm:t>
    </dgm:pt>
    <dgm:pt modelId="{B7EAC76F-BB82-498B-B6D7-6948A31FA838}" type="sibTrans" cxnId="{4E1F0188-B768-42AC-BAB3-D7BD2981B101}">
      <dgm:prSet/>
      <dgm:spPr/>
      <dgm:t>
        <a:bodyPr/>
        <a:lstStyle/>
        <a:p>
          <a:endParaRPr lang="en-US"/>
        </a:p>
      </dgm:t>
    </dgm:pt>
    <dgm:pt modelId="{A175E4B3-9AA4-4A23-AC82-3B10B343538A}">
      <dgm:prSet/>
      <dgm:spPr/>
      <dgm:t>
        <a:bodyPr/>
        <a:lstStyle/>
        <a:p>
          <a:r>
            <a:rPr lang="en-CA" dirty="0"/>
            <a:t>Increased collaboration and engagement with local OH member associations across Canada such as AIHA local sections / OHAO</a:t>
          </a:r>
        </a:p>
      </dgm:t>
    </dgm:pt>
    <dgm:pt modelId="{44FAAE21-3D42-423C-BAA8-C2903C5121F8}" type="parTrans" cxnId="{AB42655D-7850-4BA5-8CB3-0F79E035EA05}">
      <dgm:prSet/>
      <dgm:spPr/>
      <dgm:t>
        <a:bodyPr/>
        <a:lstStyle/>
        <a:p>
          <a:endParaRPr lang="en-US"/>
        </a:p>
      </dgm:t>
    </dgm:pt>
    <dgm:pt modelId="{38440236-C884-4653-96A5-8A0726E9B8B2}" type="sibTrans" cxnId="{AB42655D-7850-4BA5-8CB3-0F79E035EA05}">
      <dgm:prSet/>
      <dgm:spPr/>
      <dgm:t>
        <a:bodyPr/>
        <a:lstStyle/>
        <a:p>
          <a:endParaRPr lang="en-US"/>
        </a:p>
      </dgm:t>
    </dgm:pt>
    <dgm:pt modelId="{ECAC77CE-6863-45CF-8C2C-E79310288F34}">
      <dgm:prSet/>
      <dgm:spPr/>
      <dgm:t>
        <a:bodyPr/>
        <a:lstStyle/>
        <a:p>
          <a:r>
            <a:rPr lang="en-US" u="none" dirty="0"/>
            <a:t>Selected 2026 recipients of Lifetime Achievement Award and Student Award</a:t>
          </a:r>
        </a:p>
      </dgm:t>
    </dgm:pt>
    <dgm:pt modelId="{C44CF762-57EE-4FF1-884A-0D3EC51ECAE1}" type="parTrans" cxnId="{6B6D6514-A419-42C9-93A7-F086D6136493}">
      <dgm:prSet/>
      <dgm:spPr/>
      <dgm:t>
        <a:bodyPr/>
        <a:lstStyle/>
        <a:p>
          <a:endParaRPr lang="en-US"/>
        </a:p>
      </dgm:t>
    </dgm:pt>
    <dgm:pt modelId="{ED15BD42-6016-47EF-A405-25DF07FD6D56}" type="sibTrans" cxnId="{6B6D6514-A419-42C9-93A7-F086D6136493}">
      <dgm:prSet/>
      <dgm:spPr/>
      <dgm:t>
        <a:bodyPr/>
        <a:lstStyle/>
        <a:p>
          <a:endParaRPr lang="en-US"/>
        </a:p>
      </dgm:t>
    </dgm:pt>
    <dgm:pt modelId="{45CE7FC5-1AE2-3D46-8E32-E3CBA7323DA1}">
      <dgm:prSet phldrT="[Text]"/>
      <dgm:spPr/>
      <dgm:t>
        <a:bodyPr/>
        <a:lstStyle/>
        <a:p>
          <a:r>
            <a:rPr lang="en-US"/>
            <a:t>Committees </a:t>
          </a:r>
          <a:r>
            <a:rPr lang="en-US" dirty="0"/>
            <a:t>stood up to increase clarity of ROH and ROHT competency frameworks, to allow for better communication of OH areas of competence to support regulators and communicate value </a:t>
          </a:r>
          <a:r>
            <a:rPr lang="en-US"/>
            <a:t>to employers.</a:t>
          </a:r>
        </a:p>
      </dgm:t>
    </dgm:pt>
    <dgm:pt modelId="{3AEDE572-D764-0141-8E78-85EBF842BD85}" type="parTrans" cxnId="{F7075DA6-8731-4D41-901B-3AE6B5F470B9}">
      <dgm:prSet/>
      <dgm:spPr/>
      <dgm:t>
        <a:bodyPr/>
        <a:lstStyle/>
        <a:p>
          <a:endParaRPr lang="en-US"/>
        </a:p>
      </dgm:t>
    </dgm:pt>
    <dgm:pt modelId="{546A3078-E351-9049-B2FF-B61A474CAD94}" type="sibTrans" cxnId="{F7075DA6-8731-4D41-901B-3AE6B5F470B9}">
      <dgm:prSet/>
      <dgm:spPr/>
      <dgm:t>
        <a:bodyPr/>
        <a:lstStyle/>
        <a:p>
          <a:endParaRPr lang="en-US"/>
        </a:p>
      </dgm:t>
    </dgm:pt>
    <dgm:pt modelId="{4646D00E-AA72-44D8-991C-65085BD64BBE}" type="pres">
      <dgm:prSet presAssocID="{5CEC69C4-3D92-491A-BA06-708BAC80AF21}" presName="vert0" presStyleCnt="0">
        <dgm:presLayoutVars>
          <dgm:dir/>
          <dgm:animOne val="branch"/>
          <dgm:animLvl val="lvl"/>
        </dgm:presLayoutVars>
      </dgm:prSet>
      <dgm:spPr/>
    </dgm:pt>
    <dgm:pt modelId="{3EDB7261-2BE4-49E6-BC73-68F64D17CC2E}" type="pres">
      <dgm:prSet presAssocID="{5B3F2E44-6A40-431E-982A-C11B74F61663}" presName="thickLine" presStyleLbl="alignNode1" presStyleIdx="0" presStyleCnt="6"/>
      <dgm:spPr/>
    </dgm:pt>
    <dgm:pt modelId="{022DDD4C-D541-4677-A51D-65F738D1D46B}" type="pres">
      <dgm:prSet presAssocID="{5B3F2E44-6A40-431E-982A-C11B74F61663}" presName="horz1" presStyleCnt="0"/>
      <dgm:spPr/>
    </dgm:pt>
    <dgm:pt modelId="{7BB4F018-AABB-4ABB-9156-AC118DAC4F5A}" type="pres">
      <dgm:prSet presAssocID="{5B3F2E44-6A40-431E-982A-C11B74F61663}" presName="tx1" presStyleLbl="revTx" presStyleIdx="0" presStyleCnt="6"/>
      <dgm:spPr/>
    </dgm:pt>
    <dgm:pt modelId="{F77AD116-ED8F-4E20-A29D-B64585119ACC}" type="pres">
      <dgm:prSet presAssocID="{5B3F2E44-6A40-431E-982A-C11B74F61663}" presName="vert1" presStyleCnt="0"/>
      <dgm:spPr/>
    </dgm:pt>
    <dgm:pt modelId="{9734D706-CE55-4A6D-BA4F-896B6E486594}" type="pres">
      <dgm:prSet presAssocID="{01763CBF-D28F-4BB6-9684-53479DA30486}" presName="thickLine" presStyleLbl="alignNode1" presStyleIdx="1" presStyleCnt="6"/>
      <dgm:spPr/>
    </dgm:pt>
    <dgm:pt modelId="{5089A9B6-9B5A-455C-9E43-633B9E449D9C}" type="pres">
      <dgm:prSet presAssocID="{01763CBF-D28F-4BB6-9684-53479DA30486}" presName="horz1" presStyleCnt="0"/>
      <dgm:spPr/>
    </dgm:pt>
    <dgm:pt modelId="{E2C6FD48-29A3-415D-A0C8-5ABBF64DE628}" type="pres">
      <dgm:prSet presAssocID="{01763CBF-D28F-4BB6-9684-53479DA30486}" presName="tx1" presStyleLbl="revTx" presStyleIdx="1" presStyleCnt="6"/>
      <dgm:spPr/>
    </dgm:pt>
    <dgm:pt modelId="{22C97185-616D-4EF8-B645-9C743263C92C}" type="pres">
      <dgm:prSet presAssocID="{01763CBF-D28F-4BB6-9684-53479DA30486}" presName="vert1" presStyleCnt="0"/>
      <dgm:spPr/>
    </dgm:pt>
    <dgm:pt modelId="{D0BF3121-492D-45F4-AF0F-16CFB1CB34EB}" type="pres">
      <dgm:prSet presAssocID="{2F48270D-C576-4A11-A07A-421F13E786CD}" presName="thickLine" presStyleLbl="alignNode1" presStyleIdx="2" presStyleCnt="6"/>
      <dgm:spPr/>
    </dgm:pt>
    <dgm:pt modelId="{E48FD8A6-598D-42B7-8C85-4309C23A030A}" type="pres">
      <dgm:prSet presAssocID="{2F48270D-C576-4A11-A07A-421F13E786CD}" presName="horz1" presStyleCnt="0"/>
      <dgm:spPr/>
    </dgm:pt>
    <dgm:pt modelId="{7CD657DE-8042-4C0A-A228-ADE74E2B6725}" type="pres">
      <dgm:prSet presAssocID="{2F48270D-C576-4A11-A07A-421F13E786CD}" presName="tx1" presStyleLbl="revTx" presStyleIdx="2" presStyleCnt="6"/>
      <dgm:spPr/>
    </dgm:pt>
    <dgm:pt modelId="{00DE6B0A-314B-4DCB-81E7-CC83CDD861A3}" type="pres">
      <dgm:prSet presAssocID="{2F48270D-C576-4A11-A07A-421F13E786CD}" presName="vert1" presStyleCnt="0"/>
      <dgm:spPr/>
    </dgm:pt>
    <dgm:pt modelId="{DF4C5250-CD51-4BBE-8621-17B5F1F3A13D}" type="pres">
      <dgm:prSet presAssocID="{A175E4B3-9AA4-4A23-AC82-3B10B343538A}" presName="thickLine" presStyleLbl="alignNode1" presStyleIdx="3" presStyleCnt="6"/>
      <dgm:spPr/>
    </dgm:pt>
    <dgm:pt modelId="{EAA9F7F2-FD19-43D9-B805-D141840A85F6}" type="pres">
      <dgm:prSet presAssocID="{A175E4B3-9AA4-4A23-AC82-3B10B343538A}" presName="horz1" presStyleCnt="0"/>
      <dgm:spPr/>
    </dgm:pt>
    <dgm:pt modelId="{BCF2C237-F399-4C83-811E-D25A3AD78749}" type="pres">
      <dgm:prSet presAssocID="{A175E4B3-9AA4-4A23-AC82-3B10B343538A}" presName="tx1" presStyleLbl="revTx" presStyleIdx="3" presStyleCnt="6"/>
      <dgm:spPr/>
    </dgm:pt>
    <dgm:pt modelId="{6DAD1C13-BBF2-4D80-BC76-0FED6B8595CB}" type="pres">
      <dgm:prSet presAssocID="{A175E4B3-9AA4-4A23-AC82-3B10B343538A}" presName="vert1" presStyleCnt="0"/>
      <dgm:spPr/>
    </dgm:pt>
    <dgm:pt modelId="{C7B9656D-1B49-1644-81AF-76C810BCCEA6}" type="pres">
      <dgm:prSet presAssocID="{45CE7FC5-1AE2-3D46-8E32-E3CBA7323DA1}" presName="thickLine" presStyleLbl="alignNode1" presStyleIdx="4" presStyleCnt="6"/>
      <dgm:spPr/>
    </dgm:pt>
    <dgm:pt modelId="{30CE094C-AD35-0D44-8EA9-15D894F2D834}" type="pres">
      <dgm:prSet presAssocID="{45CE7FC5-1AE2-3D46-8E32-E3CBA7323DA1}" presName="horz1" presStyleCnt="0"/>
      <dgm:spPr/>
    </dgm:pt>
    <dgm:pt modelId="{611AF7A2-67D2-3B4B-AD8F-342C02844727}" type="pres">
      <dgm:prSet presAssocID="{45CE7FC5-1AE2-3D46-8E32-E3CBA7323DA1}" presName="tx1" presStyleLbl="revTx" presStyleIdx="4" presStyleCnt="6"/>
      <dgm:spPr/>
    </dgm:pt>
    <dgm:pt modelId="{2E7A9CB0-ED99-E442-8801-DF0DC61D1910}" type="pres">
      <dgm:prSet presAssocID="{45CE7FC5-1AE2-3D46-8E32-E3CBA7323DA1}" presName="vert1" presStyleCnt="0"/>
      <dgm:spPr/>
    </dgm:pt>
    <dgm:pt modelId="{4CA9CF3F-6AD0-46FF-A5A4-15B9773104D5}" type="pres">
      <dgm:prSet presAssocID="{ECAC77CE-6863-45CF-8C2C-E79310288F34}" presName="thickLine" presStyleLbl="alignNode1" presStyleIdx="5" presStyleCnt="6"/>
      <dgm:spPr/>
    </dgm:pt>
    <dgm:pt modelId="{5362F6CE-5DCC-4043-A3AB-FC3633E63AB4}" type="pres">
      <dgm:prSet presAssocID="{ECAC77CE-6863-45CF-8C2C-E79310288F34}" presName="horz1" presStyleCnt="0"/>
      <dgm:spPr/>
    </dgm:pt>
    <dgm:pt modelId="{5F632359-F4DD-457C-9D5F-C213526085B3}" type="pres">
      <dgm:prSet presAssocID="{ECAC77CE-6863-45CF-8C2C-E79310288F34}" presName="tx1" presStyleLbl="revTx" presStyleIdx="5" presStyleCnt="6"/>
      <dgm:spPr/>
    </dgm:pt>
    <dgm:pt modelId="{4147098E-20C7-426F-9900-4551C6E69591}" type="pres">
      <dgm:prSet presAssocID="{ECAC77CE-6863-45CF-8C2C-E79310288F34}" presName="vert1" presStyleCnt="0"/>
      <dgm:spPr/>
    </dgm:pt>
  </dgm:ptLst>
  <dgm:cxnLst>
    <dgm:cxn modelId="{B4B1FA03-3AF0-D042-8FD9-68FC2A54F90B}" type="presOf" srcId="{45CE7FC5-1AE2-3D46-8E32-E3CBA7323DA1}" destId="{611AF7A2-67D2-3B4B-AD8F-342C02844727}" srcOrd="0" destOrd="0" presId="urn:microsoft.com/office/officeart/2008/layout/LinedList"/>
    <dgm:cxn modelId="{FE23D30F-9387-48EB-A987-1BC3C40CE7E1}" type="presOf" srcId="{5B3F2E44-6A40-431E-982A-C11B74F61663}" destId="{7BB4F018-AABB-4ABB-9156-AC118DAC4F5A}" srcOrd="0" destOrd="0" presId="urn:microsoft.com/office/officeart/2008/layout/LinedList"/>
    <dgm:cxn modelId="{6B6D6514-A419-42C9-93A7-F086D6136493}" srcId="{5CEC69C4-3D92-491A-BA06-708BAC80AF21}" destId="{ECAC77CE-6863-45CF-8C2C-E79310288F34}" srcOrd="5" destOrd="0" parTransId="{C44CF762-57EE-4FF1-884A-0D3EC51ECAE1}" sibTransId="{ED15BD42-6016-47EF-A405-25DF07FD6D56}"/>
    <dgm:cxn modelId="{230CEE2C-BF99-4E4B-8ECF-1309F5AACB2F}" srcId="{5CEC69C4-3D92-491A-BA06-708BAC80AF21}" destId="{5B3F2E44-6A40-431E-982A-C11B74F61663}" srcOrd="0" destOrd="0" parTransId="{DDD80C30-31BA-4DBC-AB0E-A81DC793C0E8}" sibTransId="{2D6C29E9-E6BD-4EDA-849D-9CE32D6B6493}"/>
    <dgm:cxn modelId="{AB42655D-7850-4BA5-8CB3-0F79E035EA05}" srcId="{5CEC69C4-3D92-491A-BA06-708BAC80AF21}" destId="{A175E4B3-9AA4-4A23-AC82-3B10B343538A}" srcOrd="3" destOrd="0" parTransId="{44FAAE21-3D42-423C-BAA8-C2903C5121F8}" sibTransId="{38440236-C884-4653-96A5-8A0726E9B8B2}"/>
    <dgm:cxn modelId="{F9DC434F-0D1A-4E92-90F0-8641C0F2CFB5}" type="presOf" srcId="{2F48270D-C576-4A11-A07A-421F13E786CD}" destId="{7CD657DE-8042-4C0A-A228-ADE74E2B6725}" srcOrd="0" destOrd="0" presId="urn:microsoft.com/office/officeart/2008/layout/LinedList"/>
    <dgm:cxn modelId="{A18F7171-1DEA-4B22-A340-E77D8AC86B73}" type="presOf" srcId="{A175E4B3-9AA4-4A23-AC82-3B10B343538A}" destId="{BCF2C237-F399-4C83-811E-D25A3AD78749}" srcOrd="0" destOrd="0" presId="urn:microsoft.com/office/officeart/2008/layout/LinedList"/>
    <dgm:cxn modelId="{EA92C677-768F-417A-BCCE-B4BE53115929}" type="presOf" srcId="{ECAC77CE-6863-45CF-8C2C-E79310288F34}" destId="{5F632359-F4DD-457C-9D5F-C213526085B3}" srcOrd="0" destOrd="0" presId="urn:microsoft.com/office/officeart/2008/layout/LinedList"/>
    <dgm:cxn modelId="{4E1F0188-B768-42AC-BAB3-D7BD2981B101}" srcId="{5CEC69C4-3D92-491A-BA06-708BAC80AF21}" destId="{2F48270D-C576-4A11-A07A-421F13E786CD}" srcOrd="2" destOrd="0" parTransId="{D45FDFA8-7CF5-426D-9B31-A9541ED3067E}" sibTransId="{B7EAC76F-BB82-498B-B6D7-6948A31FA838}"/>
    <dgm:cxn modelId="{F7075DA6-8731-4D41-901B-3AE6B5F470B9}" srcId="{5CEC69C4-3D92-491A-BA06-708BAC80AF21}" destId="{45CE7FC5-1AE2-3D46-8E32-E3CBA7323DA1}" srcOrd="4" destOrd="0" parTransId="{3AEDE572-D764-0141-8E78-85EBF842BD85}" sibTransId="{546A3078-E351-9049-B2FF-B61A474CAD94}"/>
    <dgm:cxn modelId="{27F2CBBD-AEF9-44B0-BA86-7421934F3F96}" type="presOf" srcId="{01763CBF-D28F-4BB6-9684-53479DA30486}" destId="{E2C6FD48-29A3-415D-A0C8-5ABBF64DE628}" srcOrd="0" destOrd="0" presId="urn:microsoft.com/office/officeart/2008/layout/LinedList"/>
    <dgm:cxn modelId="{E2F0E1D8-B60A-419D-903D-32B1C4FF55CD}" srcId="{5CEC69C4-3D92-491A-BA06-708BAC80AF21}" destId="{01763CBF-D28F-4BB6-9684-53479DA30486}" srcOrd="1" destOrd="0" parTransId="{6A8C209E-580C-44B9-ADB0-C5E9041536EC}" sibTransId="{43505017-D5FC-4FBC-A771-F035F2C0DB2B}"/>
    <dgm:cxn modelId="{8D4E53E0-3A47-44E1-BF18-CBC3CA6F34AE}" type="presOf" srcId="{5CEC69C4-3D92-491A-BA06-708BAC80AF21}" destId="{4646D00E-AA72-44D8-991C-65085BD64BBE}" srcOrd="0" destOrd="0" presId="urn:microsoft.com/office/officeart/2008/layout/LinedList"/>
    <dgm:cxn modelId="{7CBC0F5C-EFA6-4E46-A2DE-515931BDE399}" type="presParOf" srcId="{4646D00E-AA72-44D8-991C-65085BD64BBE}" destId="{3EDB7261-2BE4-49E6-BC73-68F64D17CC2E}" srcOrd="0" destOrd="0" presId="urn:microsoft.com/office/officeart/2008/layout/LinedList"/>
    <dgm:cxn modelId="{9E077752-2EFF-4F2E-911A-84223DF40D56}" type="presParOf" srcId="{4646D00E-AA72-44D8-991C-65085BD64BBE}" destId="{022DDD4C-D541-4677-A51D-65F738D1D46B}" srcOrd="1" destOrd="0" presId="urn:microsoft.com/office/officeart/2008/layout/LinedList"/>
    <dgm:cxn modelId="{C6F41223-2084-4490-8378-73CC6271EC0D}" type="presParOf" srcId="{022DDD4C-D541-4677-A51D-65F738D1D46B}" destId="{7BB4F018-AABB-4ABB-9156-AC118DAC4F5A}" srcOrd="0" destOrd="0" presId="urn:microsoft.com/office/officeart/2008/layout/LinedList"/>
    <dgm:cxn modelId="{A04F0BD5-8A7B-4FB2-88A7-7FA3F485837A}" type="presParOf" srcId="{022DDD4C-D541-4677-A51D-65F738D1D46B}" destId="{F77AD116-ED8F-4E20-A29D-B64585119ACC}" srcOrd="1" destOrd="0" presId="urn:microsoft.com/office/officeart/2008/layout/LinedList"/>
    <dgm:cxn modelId="{A376A352-9FD2-4FCB-A1D3-73893AE43A09}" type="presParOf" srcId="{4646D00E-AA72-44D8-991C-65085BD64BBE}" destId="{9734D706-CE55-4A6D-BA4F-896B6E486594}" srcOrd="2" destOrd="0" presId="urn:microsoft.com/office/officeart/2008/layout/LinedList"/>
    <dgm:cxn modelId="{8DFD2918-BB03-44AE-8495-25808F599241}" type="presParOf" srcId="{4646D00E-AA72-44D8-991C-65085BD64BBE}" destId="{5089A9B6-9B5A-455C-9E43-633B9E449D9C}" srcOrd="3" destOrd="0" presId="urn:microsoft.com/office/officeart/2008/layout/LinedList"/>
    <dgm:cxn modelId="{ADF8F6F7-BF37-4A82-9003-A49A890CE34E}" type="presParOf" srcId="{5089A9B6-9B5A-455C-9E43-633B9E449D9C}" destId="{E2C6FD48-29A3-415D-A0C8-5ABBF64DE628}" srcOrd="0" destOrd="0" presId="urn:microsoft.com/office/officeart/2008/layout/LinedList"/>
    <dgm:cxn modelId="{A6BF79C3-14D9-44D2-8719-A2FA6A5A7C3E}" type="presParOf" srcId="{5089A9B6-9B5A-455C-9E43-633B9E449D9C}" destId="{22C97185-616D-4EF8-B645-9C743263C92C}" srcOrd="1" destOrd="0" presId="urn:microsoft.com/office/officeart/2008/layout/LinedList"/>
    <dgm:cxn modelId="{C5E42C4F-6302-40ED-8DF4-372C081A4597}" type="presParOf" srcId="{4646D00E-AA72-44D8-991C-65085BD64BBE}" destId="{D0BF3121-492D-45F4-AF0F-16CFB1CB34EB}" srcOrd="4" destOrd="0" presId="urn:microsoft.com/office/officeart/2008/layout/LinedList"/>
    <dgm:cxn modelId="{A42EDAB9-B4ED-40E5-8872-544C03FD7F3A}" type="presParOf" srcId="{4646D00E-AA72-44D8-991C-65085BD64BBE}" destId="{E48FD8A6-598D-42B7-8C85-4309C23A030A}" srcOrd="5" destOrd="0" presId="urn:microsoft.com/office/officeart/2008/layout/LinedList"/>
    <dgm:cxn modelId="{2038E7AA-37D0-431B-AB86-3C6747A99D81}" type="presParOf" srcId="{E48FD8A6-598D-42B7-8C85-4309C23A030A}" destId="{7CD657DE-8042-4C0A-A228-ADE74E2B6725}" srcOrd="0" destOrd="0" presId="urn:microsoft.com/office/officeart/2008/layout/LinedList"/>
    <dgm:cxn modelId="{741CE21C-C607-4172-B687-52CFC7547D54}" type="presParOf" srcId="{E48FD8A6-598D-42B7-8C85-4309C23A030A}" destId="{00DE6B0A-314B-4DCB-81E7-CC83CDD861A3}" srcOrd="1" destOrd="0" presId="urn:microsoft.com/office/officeart/2008/layout/LinedList"/>
    <dgm:cxn modelId="{14140984-69EA-40F0-93AC-74901F93FDBF}" type="presParOf" srcId="{4646D00E-AA72-44D8-991C-65085BD64BBE}" destId="{DF4C5250-CD51-4BBE-8621-17B5F1F3A13D}" srcOrd="6" destOrd="0" presId="urn:microsoft.com/office/officeart/2008/layout/LinedList"/>
    <dgm:cxn modelId="{0CCC719C-E92F-4C8C-A655-C7C4E92ADDA2}" type="presParOf" srcId="{4646D00E-AA72-44D8-991C-65085BD64BBE}" destId="{EAA9F7F2-FD19-43D9-B805-D141840A85F6}" srcOrd="7" destOrd="0" presId="urn:microsoft.com/office/officeart/2008/layout/LinedList"/>
    <dgm:cxn modelId="{023A98E8-9CD8-419F-9B6D-775C72113CA4}" type="presParOf" srcId="{EAA9F7F2-FD19-43D9-B805-D141840A85F6}" destId="{BCF2C237-F399-4C83-811E-D25A3AD78749}" srcOrd="0" destOrd="0" presId="urn:microsoft.com/office/officeart/2008/layout/LinedList"/>
    <dgm:cxn modelId="{9252C5AD-AEA0-4BD8-89F9-B1B5AB2216A0}" type="presParOf" srcId="{EAA9F7F2-FD19-43D9-B805-D141840A85F6}" destId="{6DAD1C13-BBF2-4D80-BC76-0FED6B8595CB}" srcOrd="1" destOrd="0" presId="urn:microsoft.com/office/officeart/2008/layout/LinedList"/>
    <dgm:cxn modelId="{3F14A1E8-F6B2-8446-89C3-F0D2E1EA4871}" type="presParOf" srcId="{4646D00E-AA72-44D8-991C-65085BD64BBE}" destId="{C7B9656D-1B49-1644-81AF-76C810BCCEA6}" srcOrd="8" destOrd="0" presId="urn:microsoft.com/office/officeart/2008/layout/LinedList"/>
    <dgm:cxn modelId="{9022E926-3967-4042-AAE6-023BE26B2A6B}" type="presParOf" srcId="{4646D00E-AA72-44D8-991C-65085BD64BBE}" destId="{30CE094C-AD35-0D44-8EA9-15D894F2D834}" srcOrd="9" destOrd="0" presId="urn:microsoft.com/office/officeart/2008/layout/LinedList"/>
    <dgm:cxn modelId="{C7D094A5-9CF9-FD4A-80E7-CBD924CAA79D}" type="presParOf" srcId="{30CE094C-AD35-0D44-8EA9-15D894F2D834}" destId="{611AF7A2-67D2-3B4B-AD8F-342C02844727}" srcOrd="0" destOrd="0" presId="urn:microsoft.com/office/officeart/2008/layout/LinedList"/>
    <dgm:cxn modelId="{12FFB943-44E7-0948-86D5-49EF65C3CBE2}" type="presParOf" srcId="{30CE094C-AD35-0D44-8EA9-15D894F2D834}" destId="{2E7A9CB0-ED99-E442-8801-DF0DC61D1910}" srcOrd="1" destOrd="0" presId="urn:microsoft.com/office/officeart/2008/layout/LinedList"/>
    <dgm:cxn modelId="{9B5384A5-4B89-4B76-B5A3-2C2CDD1A46C2}" type="presParOf" srcId="{4646D00E-AA72-44D8-991C-65085BD64BBE}" destId="{4CA9CF3F-6AD0-46FF-A5A4-15B9773104D5}" srcOrd="10" destOrd="0" presId="urn:microsoft.com/office/officeart/2008/layout/LinedList"/>
    <dgm:cxn modelId="{CC0E5E3E-394B-42BB-8B43-97E126EFF7D9}" type="presParOf" srcId="{4646D00E-AA72-44D8-991C-65085BD64BBE}" destId="{5362F6CE-5DCC-4043-A3AB-FC3633E63AB4}" srcOrd="11" destOrd="0" presId="urn:microsoft.com/office/officeart/2008/layout/LinedList"/>
    <dgm:cxn modelId="{33DF0B13-2425-40D4-9ABD-F1A9BBF45EA2}" type="presParOf" srcId="{5362F6CE-5DCC-4043-A3AB-FC3633E63AB4}" destId="{5F632359-F4DD-457C-9D5F-C213526085B3}" srcOrd="0" destOrd="0" presId="urn:microsoft.com/office/officeart/2008/layout/LinedList"/>
    <dgm:cxn modelId="{0AEFB64D-1621-481D-A023-122468FD714E}" type="presParOf" srcId="{5362F6CE-5DCC-4043-A3AB-FC3633E63AB4}" destId="{4147098E-20C7-426F-9900-4551C6E6959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CEC69C4-3D92-491A-BA06-708BAC80AF21}" type="doc">
      <dgm:prSet loTypeId="urn:microsoft.com/office/officeart/2016/7/layout/RepeatingBendingProcessNew" loCatId="process" qsTypeId="urn:microsoft.com/office/officeart/2005/8/quickstyle/simple1" qsCatId="simple" csTypeId="urn:microsoft.com/office/officeart/2005/8/colors/colorful2" csCatId="colorful" phldr="1"/>
      <dgm:spPr/>
      <dgm:t>
        <a:bodyPr/>
        <a:lstStyle/>
        <a:p>
          <a:endParaRPr lang="en-US"/>
        </a:p>
      </dgm:t>
    </dgm:pt>
    <dgm:pt modelId="{5B3F2E44-6A40-431E-982A-C11B74F61663}">
      <dgm:prSet custT="1"/>
      <dgm:spPr/>
      <dgm:t>
        <a:bodyPr/>
        <a:lstStyle/>
        <a:p>
          <a:r>
            <a:rPr lang="en-CA" sz="2000" b="1" dirty="0"/>
            <a:t>Volunteer Recognition</a:t>
          </a:r>
          <a:endParaRPr lang="en-US" sz="2000" dirty="0"/>
        </a:p>
      </dgm:t>
    </dgm:pt>
    <dgm:pt modelId="{DDD80C30-31BA-4DBC-AB0E-A81DC793C0E8}" type="parTrans" cxnId="{230CEE2C-BF99-4E4B-8ECF-1309F5AACB2F}">
      <dgm:prSet/>
      <dgm:spPr/>
      <dgm:t>
        <a:bodyPr/>
        <a:lstStyle/>
        <a:p>
          <a:endParaRPr lang="en-US"/>
        </a:p>
      </dgm:t>
    </dgm:pt>
    <dgm:pt modelId="{2D6C29E9-E6BD-4EDA-849D-9CE32D6B6493}" type="sibTrans" cxnId="{230CEE2C-BF99-4E4B-8ECF-1309F5AACB2F}">
      <dgm:prSet/>
      <dgm:spPr/>
      <dgm:t>
        <a:bodyPr/>
        <a:lstStyle/>
        <a:p>
          <a:endParaRPr lang="en-US"/>
        </a:p>
      </dgm:t>
    </dgm:pt>
    <dgm:pt modelId="{01763CBF-D28F-4BB6-9684-53479DA30486}">
      <dgm:prSet custT="1"/>
      <dgm:spPr/>
      <dgm:t>
        <a:bodyPr/>
        <a:lstStyle/>
        <a:p>
          <a:r>
            <a:rPr lang="en-CA" sz="1600" dirty="0"/>
            <a:t>Thank you to our newsletter committee and article contributors</a:t>
          </a:r>
          <a:endParaRPr lang="en-US" sz="1600" dirty="0"/>
        </a:p>
      </dgm:t>
    </dgm:pt>
    <dgm:pt modelId="{6A8C209E-580C-44B9-ADB0-C5E9041536EC}" type="parTrans" cxnId="{E2F0E1D8-B60A-419D-903D-32B1C4FF55CD}">
      <dgm:prSet/>
      <dgm:spPr/>
      <dgm:t>
        <a:bodyPr/>
        <a:lstStyle/>
        <a:p>
          <a:endParaRPr lang="en-US"/>
        </a:p>
      </dgm:t>
    </dgm:pt>
    <dgm:pt modelId="{43505017-D5FC-4FBC-A771-F035F2C0DB2B}" type="sibTrans" cxnId="{E2F0E1D8-B60A-419D-903D-32B1C4FF55CD}">
      <dgm:prSet/>
      <dgm:spPr/>
      <dgm:t>
        <a:bodyPr/>
        <a:lstStyle/>
        <a:p>
          <a:endParaRPr lang="en-US"/>
        </a:p>
      </dgm:t>
    </dgm:pt>
    <dgm:pt modelId="{A175E4B3-9AA4-4A23-AC82-3B10B343538A}">
      <dgm:prSet/>
      <dgm:spPr/>
      <dgm:t>
        <a:bodyPr/>
        <a:lstStyle/>
        <a:p>
          <a:pPr>
            <a:spcAft>
              <a:spcPct val="35000"/>
            </a:spcAft>
          </a:pPr>
          <a:r>
            <a:rPr lang="en-CA" u="sng" dirty="0"/>
            <a:t>Translators:</a:t>
          </a:r>
          <a:r>
            <a:rPr lang="en-CA" dirty="0"/>
            <a:t> </a:t>
          </a:r>
        </a:p>
        <a:p>
          <a:pPr>
            <a:spcAft>
              <a:spcPts val="0"/>
            </a:spcAft>
          </a:pPr>
          <a:r>
            <a:rPr lang="en-CA" dirty="0"/>
            <a:t>David Belisle</a:t>
          </a:r>
        </a:p>
        <a:p>
          <a:pPr>
            <a:spcAft>
              <a:spcPts val="0"/>
            </a:spcAft>
          </a:pPr>
          <a:r>
            <a:rPr lang="en-CA" dirty="0"/>
            <a:t>Véronique Maynard </a:t>
          </a:r>
        </a:p>
        <a:p>
          <a:pPr>
            <a:spcAft>
              <a:spcPts val="0"/>
            </a:spcAft>
          </a:pPr>
          <a:r>
            <a:rPr lang="en-CA" dirty="0"/>
            <a:t>Meghan Friesen </a:t>
          </a:r>
        </a:p>
        <a:p>
          <a:pPr>
            <a:spcAft>
              <a:spcPts val="0"/>
            </a:spcAft>
          </a:pPr>
          <a:r>
            <a:rPr lang="en-CA" dirty="0"/>
            <a:t>Laure-Elise Forel </a:t>
          </a:r>
        </a:p>
        <a:p>
          <a:pPr>
            <a:spcAft>
              <a:spcPts val="0"/>
            </a:spcAft>
          </a:pPr>
          <a:r>
            <a:rPr lang="en-CA" dirty="0"/>
            <a:t>Mathilde Dulude </a:t>
          </a:r>
        </a:p>
        <a:p>
          <a:pPr>
            <a:spcAft>
              <a:spcPts val="0"/>
            </a:spcAft>
          </a:pPr>
          <a:r>
            <a:rPr lang="en-CA" dirty="0"/>
            <a:t>Stéphane Archambault</a:t>
          </a:r>
          <a:endParaRPr lang="en-US" dirty="0"/>
        </a:p>
      </dgm:t>
    </dgm:pt>
    <dgm:pt modelId="{44FAAE21-3D42-423C-BAA8-C2903C5121F8}" type="parTrans" cxnId="{AB42655D-7850-4BA5-8CB3-0F79E035EA05}">
      <dgm:prSet/>
      <dgm:spPr/>
      <dgm:t>
        <a:bodyPr/>
        <a:lstStyle/>
        <a:p>
          <a:endParaRPr lang="en-US"/>
        </a:p>
      </dgm:t>
    </dgm:pt>
    <dgm:pt modelId="{38440236-C884-4653-96A5-8A0726E9B8B2}" type="sibTrans" cxnId="{AB42655D-7850-4BA5-8CB3-0F79E035EA05}">
      <dgm:prSet/>
      <dgm:spPr/>
      <dgm:t>
        <a:bodyPr/>
        <a:lstStyle/>
        <a:p>
          <a:endParaRPr lang="en-US"/>
        </a:p>
      </dgm:t>
    </dgm:pt>
    <dgm:pt modelId="{ECAC77CE-6863-45CF-8C2C-E79310288F34}">
      <dgm:prSet custT="1"/>
      <dgm:spPr/>
      <dgm:t>
        <a:bodyPr/>
        <a:lstStyle/>
        <a:p>
          <a:pPr>
            <a:spcAft>
              <a:spcPct val="35000"/>
            </a:spcAft>
          </a:pPr>
          <a:r>
            <a:rPr lang="en-CA" sz="1400" u="sng" dirty="0"/>
            <a:t>Members &amp; Contributors:</a:t>
          </a:r>
          <a:r>
            <a:rPr lang="en-CA" sz="1400" dirty="0"/>
            <a:t> </a:t>
          </a:r>
        </a:p>
        <a:p>
          <a:pPr>
            <a:spcAft>
              <a:spcPts val="0"/>
            </a:spcAft>
          </a:pPr>
          <a:r>
            <a:rPr lang="en-CA" sz="1400" dirty="0"/>
            <a:t>Glyn Jones </a:t>
          </a:r>
        </a:p>
        <a:p>
          <a:pPr>
            <a:spcAft>
              <a:spcPts val="0"/>
            </a:spcAft>
          </a:pPr>
          <a:r>
            <a:rPr lang="en-CA" sz="1400" dirty="0"/>
            <a:t>Ted Letourneau</a:t>
          </a:r>
        </a:p>
        <a:p>
          <a:pPr>
            <a:spcAft>
              <a:spcPts val="0"/>
            </a:spcAft>
          </a:pPr>
          <a:r>
            <a:rPr lang="en-US" sz="1400" dirty="0"/>
            <a:t>Suzanne Wilde</a:t>
          </a:r>
        </a:p>
        <a:p>
          <a:pPr>
            <a:spcAft>
              <a:spcPts val="0"/>
            </a:spcAft>
          </a:pPr>
          <a:r>
            <a:rPr lang="en-US" sz="1400" dirty="0"/>
            <a:t>Altaira Hildebrand</a:t>
          </a:r>
        </a:p>
        <a:p>
          <a:pPr>
            <a:spcAft>
              <a:spcPts val="0"/>
            </a:spcAft>
          </a:pPr>
          <a:r>
            <a:rPr lang="en-US" sz="1400" dirty="0"/>
            <a:t>Kiet Nguyen</a:t>
          </a:r>
        </a:p>
      </dgm:t>
    </dgm:pt>
    <dgm:pt modelId="{C44CF762-57EE-4FF1-884A-0D3EC51ECAE1}" type="parTrans" cxnId="{6B6D6514-A419-42C9-93A7-F086D6136493}">
      <dgm:prSet/>
      <dgm:spPr/>
      <dgm:t>
        <a:bodyPr/>
        <a:lstStyle/>
        <a:p>
          <a:endParaRPr lang="en-US"/>
        </a:p>
      </dgm:t>
    </dgm:pt>
    <dgm:pt modelId="{ED15BD42-6016-47EF-A405-25DF07FD6D56}" type="sibTrans" cxnId="{6B6D6514-A419-42C9-93A7-F086D6136493}">
      <dgm:prSet/>
      <dgm:spPr/>
      <dgm:t>
        <a:bodyPr/>
        <a:lstStyle/>
        <a:p>
          <a:endParaRPr lang="en-US"/>
        </a:p>
      </dgm:t>
    </dgm:pt>
    <dgm:pt modelId="{D3826CA6-C912-4EF1-A66F-5635A69CB33E}" type="pres">
      <dgm:prSet presAssocID="{5CEC69C4-3D92-491A-BA06-708BAC80AF21}" presName="Name0" presStyleCnt="0">
        <dgm:presLayoutVars>
          <dgm:dir/>
          <dgm:resizeHandles val="exact"/>
        </dgm:presLayoutVars>
      </dgm:prSet>
      <dgm:spPr/>
    </dgm:pt>
    <dgm:pt modelId="{23FA91C9-93D2-4A29-A4BF-2D1633043051}" type="pres">
      <dgm:prSet presAssocID="{5B3F2E44-6A40-431E-982A-C11B74F61663}" presName="node" presStyleLbl="node1" presStyleIdx="0" presStyleCnt="4">
        <dgm:presLayoutVars>
          <dgm:bulletEnabled val="1"/>
        </dgm:presLayoutVars>
      </dgm:prSet>
      <dgm:spPr/>
    </dgm:pt>
    <dgm:pt modelId="{E0AA3D1C-9405-4167-9FED-E524ED0A138A}" type="pres">
      <dgm:prSet presAssocID="{2D6C29E9-E6BD-4EDA-849D-9CE32D6B6493}" presName="sibTrans" presStyleLbl="sibTrans1D1" presStyleIdx="0" presStyleCnt="3"/>
      <dgm:spPr/>
    </dgm:pt>
    <dgm:pt modelId="{8FBD36FF-D718-4FDF-BA15-CB597A6EA735}" type="pres">
      <dgm:prSet presAssocID="{2D6C29E9-E6BD-4EDA-849D-9CE32D6B6493}" presName="connectorText" presStyleLbl="sibTrans1D1" presStyleIdx="0" presStyleCnt="3"/>
      <dgm:spPr/>
    </dgm:pt>
    <dgm:pt modelId="{7AE8F48D-FE31-4DE8-8825-2D265570F3B1}" type="pres">
      <dgm:prSet presAssocID="{01763CBF-D28F-4BB6-9684-53479DA30486}" presName="node" presStyleLbl="node1" presStyleIdx="1" presStyleCnt="4">
        <dgm:presLayoutVars>
          <dgm:bulletEnabled val="1"/>
        </dgm:presLayoutVars>
      </dgm:prSet>
      <dgm:spPr/>
    </dgm:pt>
    <dgm:pt modelId="{41EAFA25-CC38-4012-9626-2E22D6B69C0A}" type="pres">
      <dgm:prSet presAssocID="{43505017-D5FC-4FBC-A771-F035F2C0DB2B}" presName="sibTrans" presStyleLbl="sibTrans1D1" presStyleIdx="1" presStyleCnt="3"/>
      <dgm:spPr/>
    </dgm:pt>
    <dgm:pt modelId="{CE3E9FAB-864B-41F0-AB6B-263C8A851669}" type="pres">
      <dgm:prSet presAssocID="{43505017-D5FC-4FBC-A771-F035F2C0DB2B}" presName="connectorText" presStyleLbl="sibTrans1D1" presStyleIdx="1" presStyleCnt="3"/>
      <dgm:spPr/>
    </dgm:pt>
    <dgm:pt modelId="{A77AA06C-70B3-464B-AAF1-5F8622369AF9}" type="pres">
      <dgm:prSet presAssocID="{A175E4B3-9AA4-4A23-AC82-3B10B343538A}" presName="node" presStyleLbl="node1" presStyleIdx="2" presStyleCnt="4">
        <dgm:presLayoutVars>
          <dgm:bulletEnabled val="1"/>
        </dgm:presLayoutVars>
      </dgm:prSet>
      <dgm:spPr/>
    </dgm:pt>
    <dgm:pt modelId="{6FA1D3F0-D087-435E-9705-48410BC03E5C}" type="pres">
      <dgm:prSet presAssocID="{38440236-C884-4653-96A5-8A0726E9B8B2}" presName="sibTrans" presStyleLbl="sibTrans1D1" presStyleIdx="2" presStyleCnt="3"/>
      <dgm:spPr/>
    </dgm:pt>
    <dgm:pt modelId="{B10110E5-A1BE-45AF-B321-47DFB986EACA}" type="pres">
      <dgm:prSet presAssocID="{38440236-C884-4653-96A5-8A0726E9B8B2}" presName="connectorText" presStyleLbl="sibTrans1D1" presStyleIdx="2" presStyleCnt="3"/>
      <dgm:spPr/>
    </dgm:pt>
    <dgm:pt modelId="{4F465603-79EB-4320-87B2-12ADC4B1D966}" type="pres">
      <dgm:prSet presAssocID="{ECAC77CE-6863-45CF-8C2C-E79310288F34}" presName="node" presStyleLbl="node1" presStyleIdx="3" presStyleCnt="4">
        <dgm:presLayoutVars>
          <dgm:bulletEnabled val="1"/>
        </dgm:presLayoutVars>
      </dgm:prSet>
      <dgm:spPr/>
    </dgm:pt>
  </dgm:ptLst>
  <dgm:cxnLst>
    <dgm:cxn modelId="{3CAB5F01-0C5C-4824-A842-DA0F29C68C16}" type="presOf" srcId="{2D6C29E9-E6BD-4EDA-849D-9CE32D6B6493}" destId="{E0AA3D1C-9405-4167-9FED-E524ED0A138A}" srcOrd="0" destOrd="0" presId="urn:microsoft.com/office/officeart/2016/7/layout/RepeatingBendingProcessNew"/>
    <dgm:cxn modelId="{6B6D6514-A419-42C9-93A7-F086D6136493}" srcId="{5CEC69C4-3D92-491A-BA06-708BAC80AF21}" destId="{ECAC77CE-6863-45CF-8C2C-E79310288F34}" srcOrd="3" destOrd="0" parTransId="{C44CF762-57EE-4FF1-884A-0D3EC51ECAE1}" sibTransId="{ED15BD42-6016-47EF-A405-25DF07FD6D56}"/>
    <dgm:cxn modelId="{B64CD01A-3161-411E-9CCB-D34684427A7A}" type="presOf" srcId="{ECAC77CE-6863-45CF-8C2C-E79310288F34}" destId="{4F465603-79EB-4320-87B2-12ADC4B1D966}" srcOrd="0" destOrd="0" presId="urn:microsoft.com/office/officeart/2016/7/layout/RepeatingBendingProcessNew"/>
    <dgm:cxn modelId="{3EB6C221-72CC-4167-9C58-8877E01B95E9}" type="presOf" srcId="{38440236-C884-4653-96A5-8A0726E9B8B2}" destId="{B10110E5-A1BE-45AF-B321-47DFB986EACA}" srcOrd="1" destOrd="0" presId="urn:microsoft.com/office/officeart/2016/7/layout/RepeatingBendingProcessNew"/>
    <dgm:cxn modelId="{230CEE2C-BF99-4E4B-8ECF-1309F5AACB2F}" srcId="{5CEC69C4-3D92-491A-BA06-708BAC80AF21}" destId="{5B3F2E44-6A40-431E-982A-C11B74F61663}" srcOrd="0" destOrd="0" parTransId="{DDD80C30-31BA-4DBC-AB0E-A81DC793C0E8}" sibTransId="{2D6C29E9-E6BD-4EDA-849D-9CE32D6B6493}"/>
    <dgm:cxn modelId="{C8B3A735-8CD8-4291-B84C-4509EB5FFB57}" type="presOf" srcId="{38440236-C884-4653-96A5-8A0726E9B8B2}" destId="{6FA1D3F0-D087-435E-9705-48410BC03E5C}" srcOrd="0" destOrd="0" presId="urn:microsoft.com/office/officeart/2016/7/layout/RepeatingBendingProcessNew"/>
    <dgm:cxn modelId="{3649383E-68BB-448D-81DE-24B3C48BC83B}" type="presOf" srcId="{A175E4B3-9AA4-4A23-AC82-3B10B343538A}" destId="{A77AA06C-70B3-464B-AAF1-5F8622369AF9}" srcOrd="0" destOrd="0" presId="urn:microsoft.com/office/officeart/2016/7/layout/RepeatingBendingProcessNew"/>
    <dgm:cxn modelId="{AB42655D-7850-4BA5-8CB3-0F79E035EA05}" srcId="{5CEC69C4-3D92-491A-BA06-708BAC80AF21}" destId="{A175E4B3-9AA4-4A23-AC82-3B10B343538A}" srcOrd="2" destOrd="0" parTransId="{44FAAE21-3D42-423C-BAA8-C2903C5121F8}" sibTransId="{38440236-C884-4653-96A5-8A0726E9B8B2}"/>
    <dgm:cxn modelId="{2FA02588-479C-4CB1-A629-D7DD31AEF2A8}" type="presOf" srcId="{5B3F2E44-6A40-431E-982A-C11B74F61663}" destId="{23FA91C9-93D2-4A29-A4BF-2D1633043051}" srcOrd="0" destOrd="0" presId="urn:microsoft.com/office/officeart/2016/7/layout/RepeatingBendingProcessNew"/>
    <dgm:cxn modelId="{0EFF46AB-B9F5-4F3D-A262-098580EBE8D4}" type="presOf" srcId="{43505017-D5FC-4FBC-A771-F035F2C0DB2B}" destId="{CE3E9FAB-864B-41F0-AB6B-263C8A851669}" srcOrd="1" destOrd="0" presId="urn:microsoft.com/office/officeart/2016/7/layout/RepeatingBendingProcessNew"/>
    <dgm:cxn modelId="{D2D7DFAC-5093-480D-B0FE-6B2F7E13D82A}" type="presOf" srcId="{01763CBF-D28F-4BB6-9684-53479DA30486}" destId="{7AE8F48D-FE31-4DE8-8825-2D265570F3B1}" srcOrd="0" destOrd="0" presId="urn:microsoft.com/office/officeart/2016/7/layout/RepeatingBendingProcessNew"/>
    <dgm:cxn modelId="{C1DA37BF-69C6-4013-9F91-E8F3A62BDCBA}" type="presOf" srcId="{2D6C29E9-E6BD-4EDA-849D-9CE32D6B6493}" destId="{8FBD36FF-D718-4FDF-BA15-CB597A6EA735}" srcOrd="1" destOrd="0" presId="urn:microsoft.com/office/officeart/2016/7/layout/RepeatingBendingProcessNew"/>
    <dgm:cxn modelId="{2A5B6DD3-0551-4B5B-8436-F388318504F3}" type="presOf" srcId="{5CEC69C4-3D92-491A-BA06-708BAC80AF21}" destId="{D3826CA6-C912-4EF1-A66F-5635A69CB33E}" srcOrd="0" destOrd="0" presId="urn:microsoft.com/office/officeart/2016/7/layout/RepeatingBendingProcessNew"/>
    <dgm:cxn modelId="{4C92F6D5-CA20-418A-842F-BEE80ED5D724}" type="presOf" srcId="{43505017-D5FC-4FBC-A771-F035F2C0DB2B}" destId="{41EAFA25-CC38-4012-9626-2E22D6B69C0A}" srcOrd="0" destOrd="0" presId="urn:microsoft.com/office/officeart/2016/7/layout/RepeatingBendingProcessNew"/>
    <dgm:cxn modelId="{E2F0E1D8-B60A-419D-903D-32B1C4FF55CD}" srcId="{5CEC69C4-3D92-491A-BA06-708BAC80AF21}" destId="{01763CBF-D28F-4BB6-9684-53479DA30486}" srcOrd="1" destOrd="0" parTransId="{6A8C209E-580C-44B9-ADB0-C5E9041536EC}" sibTransId="{43505017-D5FC-4FBC-A771-F035F2C0DB2B}"/>
    <dgm:cxn modelId="{94CBCFCC-6B05-4463-9368-545C741AE5E8}" type="presParOf" srcId="{D3826CA6-C912-4EF1-A66F-5635A69CB33E}" destId="{23FA91C9-93D2-4A29-A4BF-2D1633043051}" srcOrd="0" destOrd="0" presId="urn:microsoft.com/office/officeart/2016/7/layout/RepeatingBendingProcessNew"/>
    <dgm:cxn modelId="{D4B24163-AF23-4EEE-820B-F59B725887CA}" type="presParOf" srcId="{D3826CA6-C912-4EF1-A66F-5635A69CB33E}" destId="{E0AA3D1C-9405-4167-9FED-E524ED0A138A}" srcOrd="1" destOrd="0" presId="urn:microsoft.com/office/officeart/2016/7/layout/RepeatingBendingProcessNew"/>
    <dgm:cxn modelId="{65351988-4E2E-411C-B506-93040367E822}" type="presParOf" srcId="{E0AA3D1C-9405-4167-9FED-E524ED0A138A}" destId="{8FBD36FF-D718-4FDF-BA15-CB597A6EA735}" srcOrd="0" destOrd="0" presId="urn:microsoft.com/office/officeart/2016/7/layout/RepeatingBendingProcessNew"/>
    <dgm:cxn modelId="{FF279D4E-F9E8-4B03-A80A-34A9E28B4416}" type="presParOf" srcId="{D3826CA6-C912-4EF1-A66F-5635A69CB33E}" destId="{7AE8F48D-FE31-4DE8-8825-2D265570F3B1}" srcOrd="2" destOrd="0" presId="urn:microsoft.com/office/officeart/2016/7/layout/RepeatingBendingProcessNew"/>
    <dgm:cxn modelId="{BCAD9C51-B71F-4CF6-8C95-C56814F9165D}" type="presParOf" srcId="{D3826CA6-C912-4EF1-A66F-5635A69CB33E}" destId="{41EAFA25-CC38-4012-9626-2E22D6B69C0A}" srcOrd="3" destOrd="0" presId="urn:microsoft.com/office/officeart/2016/7/layout/RepeatingBendingProcessNew"/>
    <dgm:cxn modelId="{C6BAA723-FF82-4996-BB90-A61A776FADF0}" type="presParOf" srcId="{41EAFA25-CC38-4012-9626-2E22D6B69C0A}" destId="{CE3E9FAB-864B-41F0-AB6B-263C8A851669}" srcOrd="0" destOrd="0" presId="urn:microsoft.com/office/officeart/2016/7/layout/RepeatingBendingProcessNew"/>
    <dgm:cxn modelId="{E957218A-8ECD-4C89-8B62-4E520F01613C}" type="presParOf" srcId="{D3826CA6-C912-4EF1-A66F-5635A69CB33E}" destId="{A77AA06C-70B3-464B-AAF1-5F8622369AF9}" srcOrd="4" destOrd="0" presId="urn:microsoft.com/office/officeart/2016/7/layout/RepeatingBendingProcessNew"/>
    <dgm:cxn modelId="{4E87464E-92C4-46BA-B2D0-593654859A8C}" type="presParOf" srcId="{D3826CA6-C912-4EF1-A66F-5635A69CB33E}" destId="{6FA1D3F0-D087-435E-9705-48410BC03E5C}" srcOrd="5" destOrd="0" presId="urn:microsoft.com/office/officeart/2016/7/layout/RepeatingBendingProcessNew"/>
    <dgm:cxn modelId="{668BA3D3-7DF8-4E5B-AAF9-93B5D2D954F5}" type="presParOf" srcId="{6FA1D3F0-D087-435E-9705-48410BC03E5C}" destId="{B10110E5-A1BE-45AF-B321-47DFB986EACA}" srcOrd="0" destOrd="0" presId="urn:microsoft.com/office/officeart/2016/7/layout/RepeatingBendingProcessNew"/>
    <dgm:cxn modelId="{5F4F39F6-0589-441B-9DFA-0842C3780DCA}" type="presParOf" srcId="{D3826CA6-C912-4EF1-A66F-5635A69CB33E}" destId="{4F465603-79EB-4320-87B2-12ADC4B1D966}" srcOrd="6"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CEC69C4-3D92-491A-BA06-708BAC80AF21}" type="doc">
      <dgm:prSet loTypeId="urn:microsoft.com/office/officeart/2008/layout/LinedList" loCatId="list" qsTypeId="urn:microsoft.com/office/officeart/2005/8/quickstyle/simple4" qsCatId="simple" csTypeId="urn:microsoft.com/office/officeart/2005/8/colors/accent0_3" csCatId="mainScheme" phldr="1"/>
      <dgm:spPr/>
      <dgm:t>
        <a:bodyPr/>
        <a:lstStyle/>
        <a:p>
          <a:endParaRPr lang="en-US"/>
        </a:p>
      </dgm:t>
    </dgm:pt>
    <dgm:pt modelId="{5B3F2E44-6A40-431E-982A-C11B74F61663}">
      <dgm:prSet/>
      <dgm:spPr/>
      <dgm:t>
        <a:bodyPr/>
        <a:lstStyle/>
        <a:p>
          <a:r>
            <a:rPr lang="en-US" b="1" dirty="0"/>
            <a:t>EXAMINATION COMMITTEES</a:t>
          </a:r>
          <a:endParaRPr lang="en-US" b="0" dirty="0"/>
        </a:p>
      </dgm:t>
    </dgm:pt>
    <dgm:pt modelId="{DDD80C30-31BA-4DBC-AB0E-A81DC793C0E8}" type="parTrans" cxnId="{230CEE2C-BF99-4E4B-8ECF-1309F5AACB2F}">
      <dgm:prSet/>
      <dgm:spPr/>
      <dgm:t>
        <a:bodyPr/>
        <a:lstStyle/>
        <a:p>
          <a:endParaRPr lang="en-US"/>
        </a:p>
      </dgm:t>
    </dgm:pt>
    <dgm:pt modelId="{2D6C29E9-E6BD-4EDA-849D-9CE32D6B6493}" type="sibTrans" cxnId="{230CEE2C-BF99-4E4B-8ECF-1309F5AACB2F}">
      <dgm:prSet/>
      <dgm:spPr/>
      <dgm:t>
        <a:bodyPr/>
        <a:lstStyle/>
        <a:p>
          <a:endParaRPr lang="en-US"/>
        </a:p>
      </dgm:t>
    </dgm:pt>
    <dgm:pt modelId="{01763CBF-D28F-4BB6-9684-53479DA30486}">
      <dgm:prSet/>
      <dgm:spPr/>
      <dgm:t>
        <a:bodyPr/>
        <a:lstStyle/>
        <a:p>
          <a:r>
            <a:rPr lang="en-US" b="1" dirty="0"/>
            <a:t>Written Exam Chairs:  </a:t>
          </a:r>
          <a:r>
            <a:rPr lang="en-US" b="0" dirty="0"/>
            <a:t>Victoria </a:t>
          </a:r>
          <a:r>
            <a:rPr lang="en-US" b="0" dirty="0" err="1"/>
            <a:t>Arrandale</a:t>
          </a:r>
          <a:r>
            <a:rPr lang="en-US" b="0" dirty="0"/>
            <a:t> (ROH COMMITTEE) Dave Jarrell (ROHT COMMITTEE)</a:t>
          </a:r>
          <a:endParaRPr lang="en-US" dirty="0"/>
        </a:p>
      </dgm:t>
    </dgm:pt>
    <dgm:pt modelId="{6A8C209E-580C-44B9-ADB0-C5E9041536EC}" type="parTrans" cxnId="{E2F0E1D8-B60A-419D-903D-32B1C4FF55CD}">
      <dgm:prSet/>
      <dgm:spPr/>
      <dgm:t>
        <a:bodyPr/>
        <a:lstStyle/>
        <a:p>
          <a:endParaRPr lang="en-US"/>
        </a:p>
      </dgm:t>
    </dgm:pt>
    <dgm:pt modelId="{43505017-D5FC-4FBC-A771-F035F2C0DB2B}" type="sibTrans" cxnId="{E2F0E1D8-B60A-419D-903D-32B1C4FF55CD}">
      <dgm:prSet/>
      <dgm:spPr/>
      <dgm:t>
        <a:bodyPr/>
        <a:lstStyle/>
        <a:p>
          <a:endParaRPr lang="en-US"/>
        </a:p>
      </dgm:t>
    </dgm:pt>
    <dgm:pt modelId="{2F48270D-C576-4A11-A07A-421F13E786CD}">
      <dgm:prSet/>
      <dgm:spPr/>
      <dgm:t>
        <a:bodyPr/>
        <a:lstStyle/>
        <a:p>
          <a:r>
            <a:rPr lang="fr-FR" b="1" dirty="0"/>
            <a:t>Chief Oral </a:t>
          </a:r>
          <a:r>
            <a:rPr lang="fr-FR" b="1" dirty="0" err="1"/>
            <a:t>Examiners</a:t>
          </a:r>
          <a:r>
            <a:rPr lang="fr-FR" b="1" dirty="0"/>
            <a:t>: </a:t>
          </a:r>
          <a:r>
            <a:rPr lang="fr-FR" b="0" dirty="0"/>
            <a:t>Andrea </a:t>
          </a:r>
          <a:r>
            <a:rPr lang="fr-FR" b="0" dirty="0" err="1"/>
            <a:t>Sass-Kortsak</a:t>
          </a:r>
          <a:r>
            <a:rPr lang="fr-FR" b="0" dirty="0"/>
            <a:t>, Guillaume Lachapelle, Lydia </a:t>
          </a:r>
          <a:r>
            <a:rPr lang="fr-FR" b="0" dirty="0" err="1"/>
            <a:t>Renton</a:t>
          </a:r>
          <a:endParaRPr lang="en-US" b="0" dirty="0"/>
        </a:p>
      </dgm:t>
    </dgm:pt>
    <dgm:pt modelId="{D45FDFA8-7CF5-426D-9B31-A9541ED3067E}" type="parTrans" cxnId="{4E1F0188-B768-42AC-BAB3-D7BD2981B101}">
      <dgm:prSet/>
      <dgm:spPr/>
      <dgm:t>
        <a:bodyPr/>
        <a:lstStyle/>
        <a:p>
          <a:endParaRPr lang="en-US"/>
        </a:p>
      </dgm:t>
    </dgm:pt>
    <dgm:pt modelId="{B7EAC76F-BB82-498B-B6D7-6948A31FA838}" type="sibTrans" cxnId="{4E1F0188-B768-42AC-BAB3-D7BD2981B101}">
      <dgm:prSet/>
      <dgm:spPr/>
      <dgm:t>
        <a:bodyPr/>
        <a:lstStyle/>
        <a:p>
          <a:endParaRPr lang="en-US"/>
        </a:p>
      </dgm:t>
    </dgm:pt>
    <dgm:pt modelId="{A175E4B3-9AA4-4A23-AC82-3B10B343538A}">
      <dgm:prSet/>
      <dgm:spPr/>
      <dgm:t>
        <a:bodyPr/>
        <a:lstStyle/>
        <a:p>
          <a:r>
            <a:rPr lang="en-US" b="1" dirty="0"/>
            <a:t>BOD Liaison:  </a:t>
          </a:r>
          <a:r>
            <a:rPr lang="en-US" b="0" dirty="0"/>
            <a:t>Suzanne Wilde</a:t>
          </a:r>
        </a:p>
      </dgm:t>
    </dgm:pt>
    <dgm:pt modelId="{44FAAE21-3D42-423C-BAA8-C2903C5121F8}" type="parTrans" cxnId="{AB42655D-7850-4BA5-8CB3-0F79E035EA05}">
      <dgm:prSet/>
      <dgm:spPr/>
      <dgm:t>
        <a:bodyPr/>
        <a:lstStyle/>
        <a:p>
          <a:endParaRPr lang="en-US"/>
        </a:p>
      </dgm:t>
    </dgm:pt>
    <dgm:pt modelId="{38440236-C884-4653-96A5-8A0726E9B8B2}" type="sibTrans" cxnId="{AB42655D-7850-4BA5-8CB3-0F79E035EA05}">
      <dgm:prSet/>
      <dgm:spPr/>
      <dgm:t>
        <a:bodyPr/>
        <a:lstStyle/>
        <a:p>
          <a:endParaRPr lang="en-US"/>
        </a:p>
      </dgm:t>
    </dgm:pt>
    <dgm:pt modelId="{ECAC77CE-6863-45CF-8C2C-E79310288F34}">
      <dgm:prSet/>
      <dgm:spPr/>
      <dgm:t>
        <a:bodyPr/>
        <a:lstStyle/>
        <a:p>
          <a:r>
            <a:rPr lang="en-US" b="1" u="none" dirty="0"/>
            <a:t>Online Examination Support: </a:t>
          </a:r>
          <a:r>
            <a:rPr lang="en-US" u="none" dirty="0"/>
            <a:t>Ken Major</a:t>
          </a:r>
        </a:p>
      </dgm:t>
    </dgm:pt>
    <dgm:pt modelId="{C44CF762-57EE-4FF1-884A-0D3EC51ECAE1}" type="parTrans" cxnId="{6B6D6514-A419-42C9-93A7-F086D6136493}">
      <dgm:prSet/>
      <dgm:spPr/>
      <dgm:t>
        <a:bodyPr/>
        <a:lstStyle/>
        <a:p>
          <a:endParaRPr lang="en-US"/>
        </a:p>
      </dgm:t>
    </dgm:pt>
    <dgm:pt modelId="{ED15BD42-6016-47EF-A405-25DF07FD6D56}" type="sibTrans" cxnId="{6B6D6514-A419-42C9-93A7-F086D6136493}">
      <dgm:prSet/>
      <dgm:spPr/>
      <dgm:t>
        <a:bodyPr/>
        <a:lstStyle/>
        <a:p>
          <a:endParaRPr lang="en-US"/>
        </a:p>
      </dgm:t>
    </dgm:pt>
    <dgm:pt modelId="{4646D00E-AA72-44D8-991C-65085BD64BBE}" type="pres">
      <dgm:prSet presAssocID="{5CEC69C4-3D92-491A-BA06-708BAC80AF21}" presName="vert0" presStyleCnt="0">
        <dgm:presLayoutVars>
          <dgm:dir/>
          <dgm:animOne val="branch"/>
          <dgm:animLvl val="lvl"/>
        </dgm:presLayoutVars>
      </dgm:prSet>
      <dgm:spPr/>
    </dgm:pt>
    <dgm:pt modelId="{3EDB7261-2BE4-49E6-BC73-68F64D17CC2E}" type="pres">
      <dgm:prSet presAssocID="{5B3F2E44-6A40-431E-982A-C11B74F61663}" presName="thickLine" presStyleLbl="alignNode1" presStyleIdx="0" presStyleCnt="5"/>
      <dgm:spPr/>
    </dgm:pt>
    <dgm:pt modelId="{022DDD4C-D541-4677-A51D-65F738D1D46B}" type="pres">
      <dgm:prSet presAssocID="{5B3F2E44-6A40-431E-982A-C11B74F61663}" presName="horz1" presStyleCnt="0"/>
      <dgm:spPr/>
    </dgm:pt>
    <dgm:pt modelId="{7BB4F018-AABB-4ABB-9156-AC118DAC4F5A}" type="pres">
      <dgm:prSet presAssocID="{5B3F2E44-6A40-431E-982A-C11B74F61663}" presName="tx1" presStyleLbl="revTx" presStyleIdx="0" presStyleCnt="5"/>
      <dgm:spPr/>
    </dgm:pt>
    <dgm:pt modelId="{F77AD116-ED8F-4E20-A29D-B64585119ACC}" type="pres">
      <dgm:prSet presAssocID="{5B3F2E44-6A40-431E-982A-C11B74F61663}" presName="vert1" presStyleCnt="0"/>
      <dgm:spPr/>
    </dgm:pt>
    <dgm:pt modelId="{9734D706-CE55-4A6D-BA4F-896B6E486594}" type="pres">
      <dgm:prSet presAssocID="{01763CBF-D28F-4BB6-9684-53479DA30486}" presName="thickLine" presStyleLbl="alignNode1" presStyleIdx="1" presStyleCnt="5"/>
      <dgm:spPr/>
    </dgm:pt>
    <dgm:pt modelId="{5089A9B6-9B5A-455C-9E43-633B9E449D9C}" type="pres">
      <dgm:prSet presAssocID="{01763CBF-D28F-4BB6-9684-53479DA30486}" presName="horz1" presStyleCnt="0"/>
      <dgm:spPr/>
    </dgm:pt>
    <dgm:pt modelId="{E2C6FD48-29A3-415D-A0C8-5ABBF64DE628}" type="pres">
      <dgm:prSet presAssocID="{01763CBF-D28F-4BB6-9684-53479DA30486}" presName="tx1" presStyleLbl="revTx" presStyleIdx="1" presStyleCnt="5"/>
      <dgm:spPr/>
    </dgm:pt>
    <dgm:pt modelId="{22C97185-616D-4EF8-B645-9C743263C92C}" type="pres">
      <dgm:prSet presAssocID="{01763CBF-D28F-4BB6-9684-53479DA30486}" presName="vert1" presStyleCnt="0"/>
      <dgm:spPr/>
    </dgm:pt>
    <dgm:pt modelId="{D0BF3121-492D-45F4-AF0F-16CFB1CB34EB}" type="pres">
      <dgm:prSet presAssocID="{2F48270D-C576-4A11-A07A-421F13E786CD}" presName="thickLine" presStyleLbl="alignNode1" presStyleIdx="2" presStyleCnt="5"/>
      <dgm:spPr/>
    </dgm:pt>
    <dgm:pt modelId="{E48FD8A6-598D-42B7-8C85-4309C23A030A}" type="pres">
      <dgm:prSet presAssocID="{2F48270D-C576-4A11-A07A-421F13E786CD}" presName="horz1" presStyleCnt="0"/>
      <dgm:spPr/>
    </dgm:pt>
    <dgm:pt modelId="{7CD657DE-8042-4C0A-A228-ADE74E2B6725}" type="pres">
      <dgm:prSet presAssocID="{2F48270D-C576-4A11-A07A-421F13E786CD}" presName="tx1" presStyleLbl="revTx" presStyleIdx="2" presStyleCnt="5"/>
      <dgm:spPr/>
    </dgm:pt>
    <dgm:pt modelId="{00DE6B0A-314B-4DCB-81E7-CC83CDD861A3}" type="pres">
      <dgm:prSet presAssocID="{2F48270D-C576-4A11-A07A-421F13E786CD}" presName="vert1" presStyleCnt="0"/>
      <dgm:spPr/>
    </dgm:pt>
    <dgm:pt modelId="{DF4C5250-CD51-4BBE-8621-17B5F1F3A13D}" type="pres">
      <dgm:prSet presAssocID="{A175E4B3-9AA4-4A23-AC82-3B10B343538A}" presName="thickLine" presStyleLbl="alignNode1" presStyleIdx="3" presStyleCnt="5"/>
      <dgm:spPr/>
    </dgm:pt>
    <dgm:pt modelId="{EAA9F7F2-FD19-43D9-B805-D141840A85F6}" type="pres">
      <dgm:prSet presAssocID="{A175E4B3-9AA4-4A23-AC82-3B10B343538A}" presName="horz1" presStyleCnt="0"/>
      <dgm:spPr/>
    </dgm:pt>
    <dgm:pt modelId="{BCF2C237-F399-4C83-811E-D25A3AD78749}" type="pres">
      <dgm:prSet presAssocID="{A175E4B3-9AA4-4A23-AC82-3B10B343538A}" presName="tx1" presStyleLbl="revTx" presStyleIdx="3" presStyleCnt="5"/>
      <dgm:spPr/>
    </dgm:pt>
    <dgm:pt modelId="{6DAD1C13-BBF2-4D80-BC76-0FED6B8595CB}" type="pres">
      <dgm:prSet presAssocID="{A175E4B3-9AA4-4A23-AC82-3B10B343538A}" presName="vert1" presStyleCnt="0"/>
      <dgm:spPr/>
    </dgm:pt>
    <dgm:pt modelId="{4CA9CF3F-6AD0-46FF-A5A4-15B9773104D5}" type="pres">
      <dgm:prSet presAssocID="{ECAC77CE-6863-45CF-8C2C-E79310288F34}" presName="thickLine" presStyleLbl="alignNode1" presStyleIdx="4" presStyleCnt="5"/>
      <dgm:spPr/>
    </dgm:pt>
    <dgm:pt modelId="{5362F6CE-5DCC-4043-A3AB-FC3633E63AB4}" type="pres">
      <dgm:prSet presAssocID="{ECAC77CE-6863-45CF-8C2C-E79310288F34}" presName="horz1" presStyleCnt="0"/>
      <dgm:spPr/>
    </dgm:pt>
    <dgm:pt modelId="{5F632359-F4DD-457C-9D5F-C213526085B3}" type="pres">
      <dgm:prSet presAssocID="{ECAC77CE-6863-45CF-8C2C-E79310288F34}" presName="tx1" presStyleLbl="revTx" presStyleIdx="4" presStyleCnt="5"/>
      <dgm:spPr/>
    </dgm:pt>
    <dgm:pt modelId="{4147098E-20C7-426F-9900-4551C6E69591}" type="pres">
      <dgm:prSet presAssocID="{ECAC77CE-6863-45CF-8C2C-E79310288F34}" presName="vert1" presStyleCnt="0"/>
      <dgm:spPr/>
    </dgm:pt>
  </dgm:ptLst>
  <dgm:cxnLst>
    <dgm:cxn modelId="{FE23D30F-9387-48EB-A987-1BC3C40CE7E1}" type="presOf" srcId="{5B3F2E44-6A40-431E-982A-C11B74F61663}" destId="{7BB4F018-AABB-4ABB-9156-AC118DAC4F5A}" srcOrd="0" destOrd="0" presId="urn:microsoft.com/office/officeart/2008/layout/LinedList"/>
    <dgm:cxn modelId="{6B6D6514-A419-42C9-93A7-F086D6136493}" srcId="{5CEC69C4-3D92-491A-BA06-708BAC80AF21}" destId="{ECAC77CE-6863-45CF-8C2C-E79310288F34}" srcOrd="4" destOrd="0" parTransId="{C44CF762-57EE-4FF1-884A-0D3EC51ECAE1}" sibTransId="{ED15BD42-6016-47EF-A405-25DF07FD6D56}"/>
    <dgm:cxn modelId="{230CEE2C-BF99-4E4B-8ECF-1309F5AACB2F}" srcId="{5CEC69C4-3D92-491A-BA06-708BAC80AF21}" destId="{5B3F2E44-6A40-431E-982A-C11B74F61663}" srcOrd="0" destOrd="0" parTransId="{DDD80C30-31BA-4DBC-AB0E-A81DC793C0E8}" sibTransId="{2D6C29E9-E6BD-4EDA-849D-9CE32D6B6493}"/>
    <dgm:cxn modelId="{AB42655D-7850-4BA5-8CB3-0F79E035EA05}" srcId="{5CEC69C4-3D92-491A-BA06-708BAC80AF21}" destId="{A175E4B3-9AA4-4A23-AC82-3B10B343538A}" srcOrd="3" destOrd="0" parTransId="{44FAAE21-3D42-423C-BAA8-C2903C5121F8}" sibTransId="{38440236-C884-4653-96A5-8A0726E9B8B2}"/>
    <dgm:cxn modelId="{F9DC434F-0D1A-4E92-90F0-8641C0F2CFB5}" type="presOf" srcId="{2F48270D-C576-4A11-A07A-421F13E786CD}" destId="{7CD657DE-8042-4C0A-A228-ADE74E2B6725}" srcOrd="0" destOrd="0" presId="urn:microsoft.com/office/officeart/2008/layout/LinedList"/>
    <dgm:cxn modelId="{A18F7171-1DEA-4B22-A340-E77D8AC86B73}" type="presOf" srcId="{A175E4B3-9AA4-4A23-AC82-3B10B343538A}" destId="{BCF2C237-F399-4C83-811E-D25A3AD78749}" srcOrd="0" destOrd="0" presId="urn:microsoft.com/office/officeart/2008/layout/LinedList"/>
    <dgm:cxn modelId="{EA92C677-768F-417A-BCCE-B4BE53115929}" type="presOf" srcId="{ECAC77CE-6863-45CF-8C2C-E79310288F34}" destId="{5F632359-F4DD-457C-9D5F-C213526085B3}" srcOrd="0" destOrd="0" presId="urn:microsoft.com/office/officeart/2008/layout/LinedList"/>
    <dgm:cxn modelId="{4E1F0188-B768-42AC-BAB3-D7BD2981B101}" srcId="{5CEC69C4-3D92-491A-BA06-708BAC80AF21}" destId="{2F48270D-C576-4A11-A07A-421F13E786CD}" srcOrd="2" destOrd="0" parTransId="{D45FDFA8-7CF5-426D-9B31-A9541ED3067E}" sibTransId="{B7EAC76F-BB82-498B-B6D7-6948A31FA838}"/>
    <dgm:cxn modelId="{27F2CBBD-AEF9-44B0-BA86-7421934F3F96}" type="presOf" srcId="{01763CBF-D28F-4BB6-9684-53479DA30486}" destId="{E2C6FD48-29A3-415D-A0C8-5ABBF64DE628}" srcOrd="0" destOrd="0" presId="urn:microsoft.com/office/officeart/2008/layout/LinedList"/>
    <dgm:cxn modelId="{E2F0E1D8-B60A-419D-903D-32B1C4FF55CD}" srcId="{5CEC69C4-3D92-491A-BA06-708BAC80AF21}" destId="{01763CBF-D28F-4BB6-9684-53479DA30486}" srcOrd="1" destOrd="0" parTransId="{6A8C209E-580C-44B9-ADB0-C5E9041536EC}" sibTransId="{43505017-D5FC-4FBC-A771-F035F2C0DB2B}"/>
    <dgm:cxn modelId="{8D4E53E0-3A47-44E1-BF18-CBC3CA6F34AE}" type="presOf" srcId="{5CEC69C4-3D92-491A-BA06-708BAC80AF21}" destId="{4646D00E-AA72-44D8-991C-65085BD64BBE}" srcOrd="0" destOrd="0" presId="urn:microsoft.com/office/officeart/2008/layout/LinedList"/>
    <dgm:cxn modelId="{7CBC0F5C-EFA6-4E46-A2DE-515931BDE399}" type="presParOf" srcId="{4646D00E-AA72-44D8-991C-65085BD64BBE}" destId="{3EDB7261-2BE4-49E6-BC73-68F64D17CC2E}" srcOrd="0" destOrd="0" presId="urn:microsoft.com/office/officeart/2008/layout/LinedList"/>
    <dgm:cxn modelId="{9E077752-2EFF-4F2E-911A-84223DF40D56}" type="presParOf" srcId="{4646D00E-AA72-44D8-991C-65085BD64BBE}" destId="{022DDD4C-D541-4677-A51D-65F738D1D46B}" srcOrd="1" destOrd="0" presId="urn:microsoft.com/office/officeart/2008/layout/LinedList"/>
    <dgm:cxn modelId="{C6F41223-2084-4490-8378-73CC6271EC0D}" type="presParOf" srcId="{022DDD4C-D541-4677-A51D-65F738D1D46B}" destId="{7BB4F018-AABB-4ABB-9156-AC118DAC4F5A}" srcOrd="0" destOrd="0" presId="urn:microsoft.com/office/officeart/2008/layout/LinedList"/>
    <dgm:cxn modelId="{A04F0BD5-8A7B-4FB2-88A7-7FA3F485837A}" type="presParOf" srcId="{022DDD4C-D541-4677-A51D-65F738D1D46B}" destId="{F77AD116-ED8F-4E20-A29D-B64585119ACC}" srcOrd="1" destOrd="0" presId="urn:microsoft.com/office/officeart/2008/layout/LinedList"/>
    <dgm:cxn modelId="{A376A352-9FD2-4FCB-A1D3-73893AE43A09}" type="presParOf" srcId="{4646D00E-AA72-44D8-991C-65085BD64BBE}" destId="{9734D706-CE55-4A6D-BA4F-896B6E486594}" srcOrd="2" destOrd="0" presId="urn:microsoft.com/office/officeart/2008/layout/LinedList"/>
    <dgm:cxn modelId="{8DFD2918-BB03-44AE-8495-25808F599241}" type="presParOf" srcId="{4646D00E-AA72-44D8-991C-65085BD64BBE}" destId="{5089A9B6-9B5A-455C-9E43-633B9E449D9C}" srcOrd="3" destOrd="0" presId="urn:microsoft.com/office/officeart/2008/layout/LinedList"/>
    <dgm:cxn modelId="{ADF8F6F7-BF37-4A82-9003-A49A890CE34E}" type="presParOf" srcId="{5089A9B6-9B5A-455C-9E43-633B9E449D9C}" destId="{E2C6FD48-29A3-415D-A0C8-5ABBF64DE628}" srcOrd="0" destOrd="0" presId="urn:microsoft.com/office/officeart/2008/layout/LinedList"/>
    <dgm:cxn modelId="{A6BF79C3-14D9-44D2-8719-A2FA6A5A7C3E}" type="presParOf" srcId="{5089A9B6-9B5A-455C-9E43-633B9E449D9C}" destId="{22C97185-616D-4EF8-B645-9C743263C92C}" srcOrd="1" destOrd="0" presId="urn:microsoft.com/office/officeart/2008/layout/LinedList"/>
    <dgm:cxn modelId="{C5E42C4F-6302-40ED-8DF4-372C081A4597}" type="presParOf" srcId="{4646D00E-AA72-44D8-991C-65085BD64BBE}" destId="{D0BF3121-492D-45F4-AF0F-16CFB1CB34EB}" srcOrd="4" destOrd="0" presId="urn:microsoft.com/office/officeart/2008/layout/LinedList"/>
    <dgm:cxn modelId="{A42EDAB9-B4ED-40E5-8872-544C03FD7F3A}" type="presParOf" srcId="{4646D00E-AA72-44D8-991C-65085BD64BBE}" destId="{E48FD8A6-598D-42B7-8C85-4309C23A030A}" srcOrd="5" destOrd="0" presId="urn:microsoft.com/office/officeart/2008/layout/LinedList"/>
    <dgm:cxn modelId="{2038E7AA-37D0-431B-AB86-3C6747A99D81}" type="presParOf" srcId="{E48FD8A6-598D-42B7-8C85-4309C23A030A}" destId="{7CD657DE-8042-4C0A-A228-ADE74E2B6725}" srcOrd="0" destOrd="0" presId="urn:microsoft.com/office/officeart/2008/layout/LinedList"/>
    <dgm:cxn modelId="{741CE21C-C607-4172-B687-52CFC7547D54}" type="presParOf" srcId="{E48FD8A6-598D-42B7-8C85-4309C23A030A}" destId="{00DE6B0A-314B-4DCB-81E7-CC83CDD861A3}" srcOrd="1" destOrd="0" presId="urn:microsoft.com/office/officeart/2008/layout/LinedList"/>
    <dgm:cxn modelId="{14140984-69EA-40F0-93AC-74901F93FDBF}" type="presParOf" srcId="{4646D00E-AA72-44D8-991C-65085BD64BBE}" destId="{DF4C5250-CD51-4BBE-8621-17B5F1F3A13D}" srcOrd="6" destOrd="0" presId="urn:microsoft.com/office/officeart/2008/layout/LinedList"/>
    <dgm:cxn modelId="{0CCC719C-E92F-4C8C-A655-C7C4E92ADDA2}" type="presParOf" srcId="{4646D00E-AA72-44D8-991C-65085BD64BBE}" destId="{EAA9F7F2-FD19-43D9-B805-D141840A85F6}" srcOrd="7" destOrd="0" presId="urn:microsoft.com/office/officeart/2008/layout/LinedList"/>
    <dgm:cxn modelId="{023A98E8-9CD8-419F-9B6D-775C72113CA4}" type="presParOf" srcId="{EAA9F7F2-FD19-43D9-B805-D141840A85F6}" destId="{BCF2C237-F399-4C83-811E-D25A3AD78749}" srcOrd="0" destOrd="0" presId="urn:microsoft.com/office/officeart/2008/layout/LinedList"/>
    <dgm:cxn modelId="{9252C5AD-AEA0-4BD8-89F9-B1B5AB2216A0}" type="presParOf" srcId="{EAA9F7F2-FD19-43D9-B805-D141840A85F6}" destId="{6DAD1C13-BBF2-4D80-BC76-0FED6B8595CB}" srcOrd="1" destOrd="0" presId="urn:microsoft.com/office/officeart/2008/layout/LinedList"/>
    <dgm:cxn modelId="{9B5384A5-4B89-4B76-B5A3-2C2CDD1A46C2}" type="presParOf" srcId="{4646D00E-AA72-44D8-991C-65085BD64BBE}" destId="{4CA9CF3F-6AD0-46FF-A5A4-15B9773104D5}" srcOrd="8" destOrd="0" presId="urn:microsoft.com/office/officeart/2008/layout/LinedList"/>
    <dgm:cxn modelId="{CC0E5E3E-394B-42BB-8B43-97E126EFF7D9}" type="presParOf" srcId="{4646D00E-AA72-44D8-991C-65085BD64BBE}" destId="{5362F6CE-5DCC-4043-A3AB-FC3633E63AB4}" srcOrd="9" destOrd="0" presId="urn:microsoft.com/office/officeart/2008/layout/LinedList"/>
    <dgm:cxn modelId="{33DF0B13-2425-40D4-9ABD-F1A9BBF45EA2}" type="presParOf" srcId="{5362F6CE-5DCC-4043-A3AB-FC3633E63AB4}" destId="{5F632359-F4DD-457C-9D5F-C213526085B3}" srcOrd="0" destOrd="0" presId="urn:microsoft.com/office/officeart/2008/layout/LinedList"/>
    <dgm:cxn modelId="{0AEFB64D-1621-481D-A023-122468FD714E}" type="presParOf" srcId="{5362F6CE-5DCC-4043-A3AB-FC3633E63AB4}" destId="{4147098E-20C7-426F-9900-4551C6E6959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2AF99F-80A5-4FE8-B2A1-C871492B19E4}">
      <dsp:nvSpPr>
        <dsp:cNvPr id="0" name=""/>
        <dsp:cNvSpPr/>
      </dsp:nvSpPr>
      <dsp:spPr>
        <a:xfrm>
          <a:off x="264008" y="1083738"/>
          <a:ext cx="1362585" cy="136258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A6B6AC-9E44-4C7F-B228-B0069112CF64}">
      <dsp:nvSpPr>
        <dsp:cNvPr id="0" name=""/>
        <dsp:cNvSpPr/>
      </dsp:nvSpPr>
      <dsp:spPr>
        <a:xfrm>
          <a:off x="550151" y="1369881"/>
          <a:ext cx="790299" cy="79029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F42A2D6-DD1E-48B9-84F9-3BB2CC4C92BA}">
      <dsp:nvSpPr>
        <dsp:cNvPr id="0" name=""/>
        <dsp:cNvSpPr/>
      </dsp:nvSpPr>
      <dsp:spPr>
        <a:xfrm>
          <a:off x="1918575" y="1083738"/>
          <a:ext cx="3211807" cy="1362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t>Motion to approve the Agenda</a:t>
          </a:r>
        </a:p>
      </dsp:txBody>
      <dsp:txXfrm>
        <a:off x="1918575" y="1083738"/>
        <a:ext cx="3211807" cy="1362585"/>
      </dsp:txXfrm>
    </dsp:sp>
    <dsp:sp modelId="{CAA1A3AA-914A-4C80-AAB7-A481728907DC}">
      <dsp:nvSpPr>
        <dsp:cNvPr id="0" name=""/>
        <dsp:cNvSpPr/>
      </dsp:nvSpPr>
      <dsp:spPr>
        <a:xfrm>
          <a:off x="5690016" y="1083738"/>
          <a:ext cx="1362585" cy="1362585"/>
        </a:xfrm>
        <a:prstGeom prst="ellipse">
          <a:avLst/>
        </a:prstGeom>
        <a:solidFill>
          <a:srgbClr val="C00000"/>
        </a:solidFill>
        <a:ln>
          <a:solidFill>
            <a:srgbClr val="C00000"/>
          </a:solidFill>
        </a:ln>
        <a:effectLst/>
      </dsp:spPr>
      <dsp:style>
        <a:lnRef idx="0">
          <a:scrgbClr r="0" g="0" b="0"/>
        </a:lnRef>
        <a:fillRef idx="1">
          <a:scrgbClr r="0" g="0" b="0"/>
        </a:fillRef>
        <a:effectRef idx="0">
          <a:scrgbClr r="0" g="0" b="0"/>
        </a:effectRef>
        <a:fontRef idx="minor"/>
      </dsp:style>
    </dsp:sp>
    <dsp:sp modelId="{CB55B950-12CA-4CB5-8ABA-35440A460221}">
      <dsp:nvSpPr>
        <dsp:cNvPr id="0" name=""/>
        <dsp:cNvSpPr/>
      </dsp:nvSpPr>
      <dsp:spPr>
        <a:xfrm>
          <a:off x="5976159" y="1369881"/>
          <a:ext cx="790299" cy="79029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7419D8F-A73A-40C6-AE37-C6F37BF526CF}">
      <dsp:nvSpPr>
        <dsp:cNvPr id="0" name=""/>
        <dsp:cNvSpPr/>
      </dsp:nvSpPr>
      <dsp:spPr>
        <a:xfrm>
          <a:off x="7344584" y="1083738"/>
          <a:ext cx="3211807" cy="1362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Second to approve the Agenda</a:t>
          </a:r>
        </a:p>
      </dsp:txBody>
      <dsp:txXfrm>
        <a:off x="7344584" y="1083738"/>
        <a:ext cx="3211807" cy="136258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9E0C82-E498-4F33-A9CF-E69B0EB56639}">
      <dsp:nvSpPr>
        <dsp:cNvPr id="0" name=""/>
        <dsp:cNvSpPr/>
      </dsp:nvSpPr>
      <dsp:spPr>
        <a:xfrm>
          <a:off x="0" y="0"/>
          <a:ext cx="8209280" cy="68243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i="1" kern="1200" dirty="0">
              <a:solidFill>
                <a:schemeClr val="lt1"/>
              </a:solidFill>
              <a:latin typeface="Gill Sans"/>
              <a:ea typeface="Gill Sans"/>
              <a:cs typeface="Gill Sans"/>
              <a:sym typeface="Gill Sans"/>
            </a:rPr>
            <a:t>COE – Andrea Sass-</a:t>
          </a:r>
          <a:r>
            <a:rPr lang="en-US" sz="1800" b="1" i="1" kern="1200" dirty="0" err="1">
              <a:solidFill>
                <a:schemeClr val="lt1"/>
              </a:solidFill>
              <a:latin typeface="Gill Sans"/>
              <a:ea typeface="Gill Sans"/>
              <a:cs typeface="Gill Sans"/>
              <a:sym typeface="Gill Sans"/>
            </a:rPr>
            <a:t>Kortsak</a:t>
          </a:r>
          <a:r>
            <a:rPr lang="en-US" sz="1800" b="1" i="1" kern="1200" dirty="0">
              <a:solidFill>
                <a:schemeClr val="lt1"/>
              </a:solidFill>
              <a:latin typeface="Gill Sans"/>
              <a:ea typeface="Gill Sans"/>
              <a:cs typeface="Gill Sans"/>
              <a:sym typeface="Gill Sans"/>
            </a:rPr>
            <a:t>, Lydia Renton, Guillaume Lachapelle (at least one of)  PLUS 2 panel members:</a:t>
          </a:r>
          <a:endParaRPr lang="en-US" sz="1800" b="1" i="1" kern="1200" dirty="0">
            <a:solidFill>
              <a:schemeClr val="bg1"/>
            </a:solidFill>
          </a:endParaRPr>
        </a:p>
      </dsp:txBody>
      <dsp:txXfrm>
        <a:off x="19988" y="19988"/>
        <a:ext cx="7415213" cy="642458"/>
      </dsp:txXfrm>
    </dsp:sp>
    <dsp:sp modelId="{58D1940D-F700-45A8-939E-1745C2965B6C}">
      <dsp:nvSpPr>
        <dsp:cNvPr id="0" name=""/>
        <dsp:cNvSpPr/>
      </dsp:nvSpPr>
      <dsp:spPr>
        <a:xfrm>
          <a:off x="687527" y="806513"/>
          <a:ext cx="8209280" cy="682434"/>
        </a:xfrm>
        <a:prstGeom prst="roundRect">
          <a:avLst>
            <a:gd name="adj" fmla="val 10000"/>
          </a:avLst>
        </a:prstGeom>
        <a:solidFill>
          <a:schemeClr val="accent2">
            <a:hueOff val="-3450629"/>
            <a:satOff val="15286"/>
            <a:lumOff val="-562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lt1"/>
              </a:solidFill>
              <a:latin typeface="Gill Sans"/>
              <a:ea typeface="Gill Sans"/>
              <a:cs typeface="Gill Sans"/>
              <a:sym typeface="Gill Sans"/>
            </a:rPr>
            <a:t>Toronto &amp; Ontario - Yang Ting Shek, Rosemary Mandatori, Derrick Chung, Letty Wong</a:t>
          </a:r>
          <a:r>
            <a:rPr lang="en-US" sz="1800" b="1" kern="1200" dirty="0">
              <a:solidFill>
                <a:schemeClr val="dk1"/>
              </a:solidFill>
              <a:latin typeface="Gill Sans"/>
              <a:ea typeface="Gill Sans"/>
              <a:cs typeface="Gill Sans"/>
              <a:sym typeface="Gill Sans"/>
            </a:rPr>
            <a:t> </a:t>
          </a:r>
          <a:r>
            <a:rPr lang="en-US" sz="1800" b="1" kern="1200" dirty="0">
              <a:solidFill>
                <a:schemeClr val="lt1"/>
              </a:solidFill>
              <a:latin typeface="Gill Sans"/>
              <a:ea typeface="Gill Sans"/>
              <a:cs typeface="Gill Sans"/>
              <a:sym typeface="Gill Sans"/>
            </a:rPr>
            <a:t> </a:t>
          </a:r>
          <a:endParaRPr lang="en-US" sz="1800" kern="1200" dirty="0">
            <a:solidFill>
              <a:schemeClr val="bg1"/>
            </a:solidFill>
          </a:endParaRPr>
        </a:p>
      </dsp:txBody>
      <dsp:txXfrm>
        <a:off x="707515" y="826501"/>
        <a:ext cx="7038194" cy="642458"/>
      </dsp:txXfrm>
    </dsp:sp>
    <dsp:sp modelId="{6EB230C8-5B96-416A-8A3E-5CA09429182C}">
      <dsp:nvSpPr>
        <dsp:cNvPr id="0" name=""/>
        <dsp:cNvSpPr/>
      </dsp:nvSpPr>
      <dsp:spPr>
        <a:xfrm>
          <a:off x="1364792" y="1613027"/>
          <a:ext cx="8209280" cy="682434"/>
        </a:xfrm>
        <a:prstGeom prst="roundRect">
          <a:avLst>
            <a:gd name="adj" fmla="val 10000"/>
          </a:avLst>
        </a:prstGeom>
        <a:solidFill>
          <a:schemeClr val="accent2">
            <a:hueOff val="-6901259"/>
            <a:satOff val="30573"/>
            <a:lumOff val="-1124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lt1"/>
              </a:solidFill>
              <a:latin typeface="Gill Sans"/>
              <a:ea typeface="Gill Sans"/>
              <a:cs typeface="Gill Sans"/>
              <a:sym typeface="Gill Sans"/>
            </a:rPr>
            <a:t>Montréal &amp; Québec &amp; Atlantic - Stéphane Archambault, Capucine Ouellette, René Leblanc</a:t>
          </a:r>
          <a:endParaRPr lang="en-US" sz="1800" b="1" kern="1200" dirty="0">
            <a:solidFill>
              <a:schemeClr val="bg1"/>
            </a:solidFill>
          </a:endParaRPr>
        </a:p>
      </dsp:txBody>
      <dsp:txXfrm>
        <a:off x="1384780" y="1633015"/>
        <a:ext cx="7048455" cy="642458"/>
      </dsp:txXfrm>
    </dsp:sp>
    <dsp:sp modelId="{99FE87D7-5FF0-4B8C-BA5A-69099346563E}">
      <dsp:nvSpPr>
        <dsp:cNvPr id="0" name=""/>
        <dsp:cNvSpPr/>
      </dsp:nvSpPr>
      <dsp:spPr>
        <a:xfrm>
          <a:off x="2052319" y="2419540"/>
          <a:ext cx="8209280" cy="682434"/>
        </a:xfrm>
        <a:prstGeom prst="roundRect">
          <a:avLst>
            <a:gd name="adj" fmla="val 10000"/>
          </a:avLst>
        </a:prstGeom>
        <a:solidFill>
          <a:schemeClr val="accent2">
            <a:hueOff val="-10351888"/>
            <a:satOff val="45859"/>
            <a:lumOff val="-1686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lt1"/>
              </a:solidFill>
              <a:latin typeface="+mj-lt"/>
              <a:ea typeface="Gill Sans"/>
              <a:cs typeface="Gill Sans"/>
              <a:sym typeface="Gill Sans"/>
            </a:rPr>
            <a:t>Central and Western Canada - </a:t>
          </a:r>
          <a:r>
            <a:rPr lang="en-US" sz="1800" b="1" i="0" u="none" strike="noStrike" kern="1200" cap="none" dirty="0">
              <a:solidFill>
                <a:schemeClr val="lt1"/>
              </a:solidFill>
              <a:latin typeface="+mj-lt"/>
              <a:ea typeface="Century Gothic"/>
              <a:cs typeface="Century Gothic"/>
              <a:sym typeface="Century Gothic"/>
            </a:rPr>
            <a:t>Tiffany Clayton, Dave Keenan, </a:t>
          </a:r>
          <a:r>
            <a:rPr lang="en-US" sz="1800" b="1" u="none" kern="1200" dirty="0">
              <a:solidFill>
                <a:schemeClr val="lt1"/>
              </a:solidFill>
              <a:latin typeface="+mj-lt"/>
              <a:ea typeface="Gill Sans"/>
              <a:cs typeface="Gill Sans"/>
              <a:sym typeface="Gill Sans"/>
            </a:rPr>
            <a:t>Evan Alvernaz</a:t>
          </a:r>
          <a:endParaRPr lang="en-US" sz="1800" b="1" u="none" kern="1200" dirty="0">
            <a:latin typeface="+mj-lt"/>
          </a:endParaRPr>
        </a:p>
      </dsp:txBody>
      <dsp:txXfrm>
        <a:off x="2072307" y="2439528"/>
        <a:ext cx="7038194" cy="642458"/>
      </dsp:txXfrm>
    </dsp:sp>
    <dsp:sp modelId="{F01CE95D-14C6-4543-8BDD-C2F644FE2F28}">
      <dsp:nvSpPr>
        <dsp:cNvPr id="0" name=""/>
        <dsp:cNvSpPr/>
      </dsp:nvSpPr>
      <dsp:spPr>
        <a:xfrm>
          <a:off x="7765697" y="522682"/>
          <a:ext cx="443582" cy="443582"/>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7865503" y="522682"/>
        <a:ext cx="243970" cy="333795"/>
      </dsp:txXfrm>
    </dsp:sp>
    <dsp:sp modelId="{8274708E-BB93-4ED3-BCAD-2E3F1A8FCC6D}">
      <dsp:nvSpPr>
        <dsp:cNvPr id="0" name=""/>
        <dsp:cNvSpPr/>
      </dsp:nvSpPr>
      <dsp:spPr>
        <a:xfrm>
          <a:off x="8453224" y="1329196"/>
          <a:ext cx="443582" cy="443582"/>
        </a:xfrm>
        <a:prstGeom prst="downArrow">
          <a:avLst>
            <a:gd name="adj1" fmla="val 55000"/>
            <a:gd name="adj2" fmla="val 45000"/>
          </a:avLst>
        </a:prstGeom>
        <a:solidFill>
          <a:schemeClr val="accent2">
            <a:tint val="40000"/>
            <a:alpha val="90000"/>
            <a:hueOff val="-5472993"/>
            <a:satOff val="15661"/>
            <a:lumOff val="-1042"/>
            <a:alphaOff val="0"/>
          </a:schemeClr>
        </a:solidFill>
        <a:ln w="12700" cap="flat" cmpd="sng" algn="ctr">
          <a:solidFill>
            <a:schemeClr val="accent2">
              <a:tint val="40000"/>
              <a:alpha val="90000"/>
              <a:hueOff val="-5472993"/>
              <a:satOff val="15661"/>
              <a:lumOff val="-104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8553030" y="1329196"/>
        <a:ext cx="243970" cy="333795"/>
      </dsp:txXfrm>
    </dsp:sp>
    <dsp:sp modelId="{5D360523-357C-4C3C-9B97-7F31C616ADD7}">
      <dsp:nvSpPr>
        <dsp:cNvPr id="0" name=""/>
        <dsp:cNvSpPr/>
      </dsp:nvSpPr>
      <dsp:spPr>
        <a:xfrm>
          <a:off x="9130490" y="2135709"/>
          <a:ext cx="443582" cy="443582"/>
        </a:xfrm>
        <a:prstGeom prst="downArrow">
          <a:avLst>
            <a:gd name="adj1" fmla="val 55000"/>
            <a:gd name="adj2" fmla="val 45000"/>
          </a:avLst>
        </a:prstGeom>
        <a:solidFill>
          <a:schemeClr val="accent2">
            <a:tint val="40000"/>
            <a:alpha val="90000"/>
            <a:hueOff val="-10945986"/>
            <a:satOff val="31321"/>
            <a:lumOff val="-2084"/>
            <a:alphaOff val="0"/>
          </a:schemeClr>
        </a:solidFill>
        <a:ln w="12700" cap="flat" cmpd="sng" algn="ctr">
          <a:solidFill>
            <a:schemeClr val="accent2">
              <a:tint val="40000"/>
              <a:alpha val="90000"/>
              <a:hueOff val="-10945986"/>
              <a:satOff val="31321"/>
              <a:lumOff val="-208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9230296" y="2135709"/>
        <a:ext cx="243970" cy="33379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E4011A-0A24-4A50-9CC1-16653480403D}">
      <dsp:nvSpPr>
        <dsp:cNvPr id="0" name=""/>
        <dsp:cNvSpPr/>
      </dsp:nvSpPr>
      <dsp:spPr>
        <a:xfrm>
          <a:off x="264008" y="102390"/>
          <a:ext cx="1362585" cy="136258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1D314E-3A13-4A22-862F-7F7CBCD4A8D3}">
      <dsp:nvSpPr>
        <dsp:cNvPr id="0" name=""/>
        <dsp:cNvSpPr/>
      </dsp:nvSpPr>
      <dsp:spPr>
        <a:xfrm>
          <a:off x="550151" y="388533"/>
          <a:ext cx="790299" cy="79029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0FE12BF-93F2-4B8E-AE36-1869F027A3F0}">
      <dsp:nvSpPr>
        <dsp:cNvPr id="0" name=""/>
        <dsp:cNvSpPr/>
      </dsp:nvSpPr>
      <dsp:spPr>
        <a:xfrm>
          <a:off x="1918575" y="102390"/>
          <a:ext cx="3211807" cy="1362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CA" sz="2400" b="1" kern="1200"/>
            <a:t>Volunteer Recognition</a:t>
          </a:r>
          <a:endParaRPr lang="en-US" sz="2400" kern="1200"/>
        </a:p>
      </dsp:txBody>
      <dsp:txXfrm>
        <a:off x="1918575" y="102390"/>
        <a:ext cx="3211807" cy="1362585"/>
      </dsp:txXfrm>
    </dsp:sp>
    <dsp:sp modelId="{07CEFAA8-222E-402C-AD3D-94046C8F5604}">
      <dsp:nvSpPr>
        <dsp:cNvPr id="0" name=""/>
        <dsp:cNvSpPr/>
      </dsp:nvSpPr>
      <dsp:spPr>
        <a:xfrm>
          <a:off x="5690016" y="102390"/>
          <a:ext cx="1362585" cy="136258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D15DA0-ED1B-4B69-8BC1-8CEA141C8936}">
      <dsp:nvSpPr>
        <dsp:cNvPr id="0" name=""/>
        <dsp:cNvSpPr/>
      </dsp:nvSpPr>
      <dsp:spPr>
        <a:xfrm>
          <a:off x="5976159" y="388533"/>
          <a:ext cx="790299" cy="79029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EBE91C6-34E1-4479-8F7F-75EB61005C41}">
      <dsp:nvSpPr>
        <dsp:cNvPr id="0" name=""/>
        <dsp:cNvSpPr/>
      </dsp:nvSpPr>
      <dsp:spPr>
        <a:xfrm>
          <a:off x="7344584" y="102390"/>
          <a:ext cx="3211807" cy="1362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CA" sz="2400" kern="1200" dirty="0"/>
            <a:t>Thank you to all our committee volunteers</a:t>
          </a:r>
          <a:endParaRPr lang="en-US" sz="2400" kern="1200" dirty="0"/>
        </a:p>
      </dsp:txBody>
      <dsp:txXfrm>
        <a:off x="7344584" y="102390"/>
        <a:ext cx="3211807" cy="1362585"/>
      </dsp:txXfrm>
    </dsp:sp>
    <dsp:sp modelId="{AA334EC4-0DDC-4454-B2D8-D005B2967CFB}">
      <dsp:nvSpPr>
        <dsp:cNvPr id="0" name=""/>
        <dsp:cNvSpPr/>
      </dsp:nvSpPr>
      <dsp:spPr>
        <a:xfrm>
          <a:off x="264008" y="2065086"/>
          <a:ext cx="1362585" cy="136258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00C269-93F6-493B-9093-ED68D21F912D}">
      <dsp:nvSpPr>
        <dsp:cNvPr id="0" name=""/>
        <dsp:cNvSpPr/>
      </dsp:nvSpPr>
      <dsp:spPr>
        <a:xfrm>
          <a:off x="550151" y="2351229"/>
          <a:ext cx="790299" cy="79029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16E9392-184A-44FA-A327-D931724DF7AA}">
      <dsp:nvSpPr>
        <dsp:cNvPr id="0" name=""/>
        <dsp:cNvSpPr/>
      </dsp:nvSpPr>
      <dsp:spPr>
        <a:xfrm>
          <a:off x="1918575" y="2065086"/>
          <a:ext cx="3211807" cy="1362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t>And a special thanks to our committee Chairs</a:t>
          </a:r>
        </a:p>
      </dsp:txBody>
      <dsp:txXfrm>
        <a:off x="1918575" y="2065086"/>
        <a:ext cx="3211807" cy="1362585"/>
      </dsp:txXfrm>
    </dsp:sp>
    <dsp:sp modelId="{D96AC7B2-C38C-4F8A-91D3-8447563D3057}">
      <dsp:nvSpPr>
        <dsp:cNvPr id="0" name=""/>
        <dsp:cNvSpPr/>
      </dsp:nvSpPr>
      <dsp:spPr>
        <a:xfrm>
          <a:off x="5690016" y="2065086"/>
          <a:ext cx="1362585" cy="1362585"/>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A68B03-4DB3-4311-A092-15E51F6D945E}">
      <dsp:nvSpPr>
        <dsp:cNvPr id="0" name=""/>
        <dsp:cNvSpPr/>
      </dsp:nvSpPr>
      <dsp:spPr>
        <a:xfrm>
          <a:off x="5976159" y="2351229"/>
          <a:ext cx="790299" cy="79029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A00009D-9547-48EB-889E-CB38424C4CBD}">
      <dsp:nvSpPr>
        <dsp:cNvPr id="0" name=""/>
        <dsp:cNvSpPr/>
      </dsp:nvSpPr>
      <dsp:spPr>
        <a:xfrm>
          <a:off x="7344584" y="2065086"/>
          <a:ext cx="3211807" cy="1362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t>Your work is much appreciated!</a:t>
          </a:r>
        </a:p>
      </dsp:txBody>
      <dsp:txXfrm>
        <a:off x="7344584" y="2065086"/>
        <a:ext cx="3211807" cy="136258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49EEDB-90AA-45BF-9D6C-EE9117FEAC81}">
      <dsp:nvSpPr>
        <dsp:cNvPr id="0" name=""/>
        <dsp:cNvSpPr/>
      </dsp:nvSpPr>
      <dsp:spPr>
        <a:xfrm>
          <a:off x="0" y="340"/>
          <a:ext cx="1034065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A1472BB1-B133-432F-A93C-4EDEEBEA79CC}">
      <dsp:nvSpPr>
        <dsp:cNvPr id="0" name=""/>
        <dsp:cNvSpPr/>
      </dsp:nvSpPr>
      <dsp:spPr>
        <a:xfrm>
          <a:off x="0" y="340"/>
          <a:ext cx="10340658" cy="557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CA" sz="2600" b="1" kern="1200" dirty="0"/>
            <a:t>Volunteer Recognition</a:t>
          </a:r>
          <a:endParaRPr lang="en-US" sz="2600" kern="1200" dirty="0"/>
        </a:p>
      </dsp:txBody>
      <dsp:txXfrm>
        <a:off x="0" y="340"/>
        <a:ext cx="10340658" cy="557528"/>
      </dsp:txXfrm>
    </dsp:sp>
    <dsp:sp modelId="{A7872F95-2DDC-40DD-8AD8-7937030B3F7F}">
      <dsp:nvSpPr>
        <dsp:cNvPr id="0" name=""/>
        <dsp:cNvSpPr/>
      </dsp:nvSpPr>
      <dsp:spPr>
        <a:xfrm>
          <a:off x="0" y="557869"/>
          <a:ext cx="10340658"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A6BBBC63-607F-4C05-A488-09F1F9579B5C}">
      <dsp:nvSpPr>
        <dsp:cNvPr id="0" name=""/>
        <dsp:cNvSpPr/>
      </dsp:nvSpPr>
      <dsp:spPr>
        <a:xfrm>
          <a:off x="0" y="557869"/>
          <a:ext cx="10340658" cy="557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CA" sz="2600" kern="1200" dirty="0"/>
            <a:t>Thank you to our committee member volunteers:</a:t>
          </a:r>
          <a:endParaRPr lang="en-US" sz="2600" kern="1200" dirty="0"/>
        </a:p>
      </dsp:txBody>
      <dsp:txXfrm>
        <a:off x="0" y="557869"/>
        <a:ext cx="10340658" cy="557528"/>
      </dsp:txXfrm>
    </dsp:sp>
    <dsp:sp modelId="{82F9DCEB-8116-4136-A49B-124B2CBE3CA9}">
      <dsp:nvSpPr>
        <dsp:cNvPr id="0" name=""/>
        <dsp:cNvSpPr/>
      </dsp:nvSpPr>
      <dsp:spPr>
        <a:xfrm>
          <a:off x="0" y="1115398"/>
          <a:ext cx="10340658"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5E04D294-0654-4AA9-908A-15ADAC3B1CF9}">
      <dsp:nvSpPr>
        <dsp:cNvPr id="0" name=""/>
        <dsp:cNvSpPr/>
      </dsp:nvSpPr>
      <dsp:spPr>
        <a:xfrm>
          <a:off x="0" y="1115398"/>
          <a:ext cx="10340658" cy="557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CA" sz="2600" u="sng" kern="1200" dirty="0"/>
            <a:t>ROH:</a:t>
          </a:r>
          <a:r>
            <a:rPr lang="en-CA" sz="2600" kern="1200" dirty="0"/>
            <a:t> Anjie Davis, Krista Thompson, Mike Grey</a:t>
          </a:r>
          <a:endParaRPr lang="en-US" sz="2600" kern="1200" dirty="0"/>
        </a:p>
      </dsp:txBody>
      <dsp:txXfrm>
        <a:off x="0" y="1115398"/>
        <a:ext cx="10340658" cy="557528"/>
      </dsp:txXfrm>
    </dsp:sp>
    <dsp:sp modelId="{EC40BF04-1E7D-45B8-8087-0970167C66E7}">
      <dsp:nvSpPr>
        <dsp:cNvPr id="0" name=""/>
        <dsp:cNvSpPr/>
      </dsp:nvSpPr>
      <dsp:spPr>
        <a:xfrm>
          <a:off x="0" y="1672926"/>
          <a:ext cx="1034065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E1E38C7A-B460-4B64-B3E7-C6DF9142465A}">
      <dsp:nvSpPr>
        <dsp:cNvPr id="0" name=""/>
        <dsp:cNvSpPr/>
      </dsp:nvSpPr>
      <dsp:spPr>
        <a:xfrm>
          <a:off x="0" y="1672926"/>
          <a:ext cx="10340658" cy="557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CA" sz="2600" u="sng" kern="1200" dirty="0"/>
            <a:t>ROHT:</a:t>
          </a:r>
          <a:r>
            <a:rPr lang="en-CA" sz="2600" kern="1200" dirty="0"/>
            <a:t> Matthew Brewer, Ronald Ng, Kathy Rohl</a:t>
          </a:r>
          <a:endParaRPr lang="en-US" sz="2600" kern="1200" dirty="0"/>
        </a:p>
      </dsp:txBody>
      <dsp:txXfrm>
        <a:off x="0" y="1672926"/>
        <a:ext cx="10340658" cy="557528"/>
      </dsp:txXfrm>
    </dsp:sp>
    <dsp:sp modelId="{A8FA6343-4078-4214-80E1-0D9BDBE697CF}">
      <dsp:nvSpPr>
        <dsp:cNvPr id="0" name=""/>
        <dsp:cNvSpPr/>
      </dsp:nvSpPr>
      <dsp:spPr>
        <a:xfrm>
          <a:off x="0" y="2230455"/>
          <a:ext cx="10340658"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D2F1B904-E9FD-4C69-8307-A27B87A1571E}">
      <dsp:nvSpPr>
        <dsp:cNvPr id="0" name=""/>
        <dsp:cNvSpPr/>
      </dsp:nvSpPr>
      <dsp:spPr>
        <a:xfrm>
          <a:off x="0" y="2230455"/>
          <a:ext cx="10340658" cy="557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We</a:t>
          </a:r>
          <a:r>
            <a:rPr lang="en-US" sz="2600" kern="1200" baseline="0" dirty="0"/>
            <a:t> appreciate all your hard work!</a:t>
          </a:r>
          <a:endParaRPr lang="en-US" sz="2600" kern="1200" dirty="0"/>
        </a:p>
      </dsp:txBody>
      <dsp:txXfrm>
        <a:off x="0" y="2230455"/>
        <a:ext cx="10340658" cy="55752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4D036-E782-4BFD-B324-97B6B7A47FFC}">
      <dsp:nvSpPr>
        <dsp:cNvPr id="0" name=""/>
        <dsp:cNvSpPr/>
      </dsp:nvSpPr>
      <dsp:spPr>
        <a:xfrm>
          <a:off x="911018" y="0"/>
          <a:ext cx="5882368" cy="5882368"/>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1AAC8E-CA02-4B90-AE7B-3E1B35BB87E6}">
      <dsp:nvSpPr>
        <dsp:cNvPr id="0" name=""/>
        <dsp:cNvSpPr/>
      </dsp:nvSpPr>
      <dsp:spPr>
        <a:xfrm>
          <a:off x="1469843" y="558824"/>
          <a:ext cx="2294123" cy="229412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CA" sz="2600" b="1" kern="1200"/>
            <a:t>Volunteer Recognition</a:t>
          </a:r>
          <a:endParaRPr lang="en-US" sz="2600" kern="1200"/>
        </a:p>
      </dsp:txBody>
      <dsp:txXfrm>
        <a:off x="1581833" y="670814"/>
        <a:ext cx="2070143" cy="2070143"/>
      </dsp:txXfrm>
    </dsp:sp>
    <dsp:sp modelId="{644CF323-FB66-4957-AE2C-1448B89897FA}">
      <dsp:nvSpPr>
        <dsp:cNvPr id="0" name=""/>
        <dsp:cNvSpPr/>
      </dsp:nvSpPr>
      <dsp:spPr>
        <a:xfrm>
          <a:off x="3940438" y="558824"/>
          <a:ext cx="2294123" cy="2294123"/>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CA" sz="2600" kern="1200" dirty="0"/>
            <a:t>Thank you to all our committee volunteers</a:t>
          </a:r>
          <a:endParaRPr lang="en-US" sz="2600" kern="1200" dirty="0"/>
        </a:p>
      </dsp:txBody>
      <dsp:txXfrm>
        <a:off x="4052428" y="670814"/>
        <a:ext cx="2070143" cy="2070143"/>
      </dsp:txXfrm>
    </dsp:sp>
    <dsp:sp modelId="{5FC1C488-710C-489B-911D-669B04EEDC35}">
      <dsp:nvSpPr>
        <dsp:cNvPr id="0" name=""/>
        <dsp:cNvSpPr/>
      </dsp:nvSpPr>
      <dsp:spPr>
        <a:xfrm>
          <a:off x="1469843" y="3029419"/>
          <a:ext cx="2294123" cy="2294123"/>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Beth Higgins</a:t>
          </a:r>
        </a:p>
        <a:p>
          <a:pPr marL="0" lvl="0" indent="0" algn="ctr" defTabSz="977900">
            <a:lnSpc>
              <a:spcPct val="90000"/>
            </a:lnSpc>
            <a:spcBef>
              <a:spcPct val="0"/>
            </a:spcBef>
            <a:spcAft>
              <a:spcPct val="35000"/>
            </a:spcAft>
            <a:buNone/>
          </a:pPr>
          <a:r>
            <a:rPr lang="en-US" sz="2200" kern="1200" dirty="0"/>
            <a:t>Sarah McCurdy </a:t>
          </a:r>
        </a:p>
      </dsp:txBody>
      <dsp:txXfrm>
        <a:off x="1581833" y="3141409"/>
        <a:ext cx="2070143" cy="2070143"/>
      </dsp:txXfrm>
    </dsp:sp>
    <dsp:sp modelId="{A3BBBB90-C5AD-45F8-A34C-5DC459E3DBAC}">
      <dsp:nvSpPr>
        <dsp:cNvPr id="0" name=""/>
        <dsp:cNvSpPr/>
      </dsp:nvSpPr>
      <dsp:spPr>
        <a:xfrm>
          <a:off x="3940438" y="3029419"/>
          <a:ext cx="2294123" cy="229412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Your work is much appreciated!</a:t>
          </a:r>
        </a:p>
      </dsp:txBody>
      <dsp:txXfrm>
        <a:off x="4052428" y="3141409"/>
        <a:ext cx="2070143" cy="207014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FFE64-051F-4930-99C0-C1187AF56EBC}">
      <dsp:nvSpPr>
        <dsp:cNvPr id="0" name=""/>
        <dsp:cNvSpPr/>
      </dsp:nvSpPr>
      <dsp:spPr>
        <a:xfrm>
          <a:off x="0" y="118624"/>
          <a:ext cx="5112528" cy="3246455"/>
        </a:xfrm>
        <a:prstGeom prst="roundRect">
          <a:avLst>
            <a:gd name="adj" fmla="val 10000"/>
          </a:avLst>
        </a:prstGeom>
        <a:solidFill>
          <a:srgbClr val="C00000"/>
        </a:solidFill>
        <a:ln>
          <a:solidFill>
            <a:srgbClr val="C00000"/>
          </a:solid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sp>
    <dsp:sp modelId="{9DD4690E-84B9-4BC5-B1D2-F7C9D8A3D721}">
      <dsp:nvSpPr>
        <dsp:cNvPr id="0" name=""/>
        <dsp:cNvSpPr/>
      </dsp:nvSpPr>
      <dsp:spPr>
        <a:xfrm>
          <a:off x="568058" y="658280"/>
          <a:ext cx="5112528" cy="3246455"/>
        </a:xfrm>
        <a:prstGeom prst="roundRect">
          <a:avLst>
            <a:gd name="adj" fmla="val 10000"/>
          </a:avLst>
        </a:prstGeom>
        <a:solidFill>
          <a:schemeClr val="lt1">
            <a:alpha val="90000"/>
            <a:hueOff val="0"/>
            <a:satOff val="0"/>
            <a:lumOff val="0"/>
            <a:alphaOff val="0"/>
          </a:schemeClr>
        </a:solidFill>
        <a:ln w="6350" cap="flat" cmpd="sng" algn="ctr">
          <a:solidFill>
            <a:srgbClr val="C00000"/>
          </a:solidFill>
          <a:prstDash val="solid"/>
        </a:ln>
        <a:effectLst/>
      </dsp:spPr>
      <dsp:style>
        <a:lnRef idx="1">
          <a:scrgbClr r="0" g="0" b="0"/>
        </a:lnRef>
        <a:fillRef idx="1">
          <a:scrgbClr r="0" g="0" b="0"/>
        </a:fillRef>
        <a:effectRef idx="2">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Motion to adjourn</a:t>
          </a:r>
        </a:p>
      </dsp:txBody>
      <dsp:txXfrm>
        <a:off x="663143" y="753365"/>
        <a:ext cx="4922358" cy="305628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A7E785-BFF7-4819-B83E-F2BF308FBA2C}">
      <dsp:nvSpPr>
        <dsp:cNvPr id="0" name=""/>
        <dsp:cNvSpPr/>
      </dsp:nvSpPr>
      <dsp:spPr>
        <a:xfrm>
          <a:off x="689" y="735590"/>
          <a:ext cx="2690533" cy="1614320"/>
        </a:xfrm>
        <a:prstGeom prst="rect">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a:t>WE WILL NOW TAKE A 5 MINUTE BREAK </a:t>
          </a:r>
          <a:endParaRPr lang="en-US" sz="2100" kern="1200"/>
        </a:p>
      </dsp:txBody>
      <dsp:txXfrm>
        <a:off x="689" y="735590"/>
        <a:ext cx="2690533" cy="1614320"/>
      </dsp:txXfrm>
    </dsp:sp>
    <dsp:sp modelId="{34F6D2B8-1936-448C-9D8D-98F5C861D056}">
      <dsp:nvSpPr>
        <dsp:cNvPr id="0" name=""/>
        <dsp:cNvSpPr/>
      </dsp:nvSpPr>
      <dsp:spPr>
        <a:xfrm>
          <a:off x="2960276" y="735590"/>
          <a:ext cx="2690533" cy="1614320"/>
        </a:xfrm>
        <a:prstGeom prst="rect">
          <a:avLst/>
        </a:prstGeom>
        <a:gradFill rotWithShape="0">
          <a:gsLst>
            <a:gs pos="0">
              <a:schemeClr val="accent5">
                <a:hueOff val="-79958"/>
                <a:satOff val="-2966"/>
                <a:lumOff val="4706"/>
                <a:alphaOff val="0"/>
                <a:tint val="97000"/>
                <a:satMod val="100000"/>
                <a:lumMod val="102000"/>
              </a:schemeClr>
            </a:gs>
            <a:gs pos="50000">
              <a:schemeClr val="accent5">
                <a:hueOff val="-79958"/>
                <a:satOff val="-2966"/>
                <a:lumOff val="4706"/>
                <a:alphaOff val="0"/>
                <a:shade val="100000"/>
                <a:satMod val="103000"/>
                <a:lumMod val="100000"/>
              </a:schemeClr>
            </a:gs>
            <a:gs pos="100000">
              <a:schemeClr val="accent5">
                <a:hueOff val="-79958"/>
                <a:satOff val="-2966"/>
                <a:lumOff val="4706"/>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UP NEXT: </a:t>
          </a:r>
        </a:p>
        <a:p>
          <a:pPr marL="0" lvl="0" indent="0" algn="ctr" defTabSz="933450">
            <a:lnSpc>
              <a:spcPct val="90000"/>
            </a:lnSpc>
            <a:spcBef>
              <a:spcPct val="0"/>
            </a:spcBef>
            <a:spcAft>
              <a:spcPct val="35000"/>
            </a:spcAft>
            <a:buNone/>
          </a:pPr>
          <a:r>
            <a:rPr lang="en-GB" sz="2100" b="1" kern="1200" dirty="0"/>
            <a:t>P</a:t>
          </a:r>
          <a:r>
            <a:rPr lang="en-GB" sz="2100" b="1" kern="1200" cap="all" baseline="0" dirty="0"/>
            <a:t>resentation</a:t>
          </a:r>
          <a:r>
            <a:rPr lang="en-US" sz="2100" b="1" kern="1200" dirty="0"/>
            <a:t> </a:t>
          </a:r>
          <a:endParaRPr lang="en-US" sz="2100" kern="1200" dirty="0"/>
        </a:p>
      </dsp:txBody>
      <dsp:txXfrm>
        <a:off x="2960276" y="735590"/>
        <a:ext cx="2690533" cy="1614320"/>
      </dsp:txXfrm>
    </dsp:sp>
    <dsp:sp modelId="{BA6ADBEB-0A94-4660-A6F4-F33E3534FF67}">
      <dsp:nvSpPr>
        <dsp:cNvPr id="0" name=""/>
        <dsp:cNvSpPr/>
      </dsp:nvSpPr>
      <dsp:spPr>
        <a:xfrm>
          <a:off x="689" y="2618964"/>
          <a:ext cx="2690533" cy="1614320"/>
        </a:xfrm>
        <a:prstGeom prst="rect">
          <a:avLst/>
        </a:prstGeom>
        <a:gradFill rotWithShape="0">
          <a:gsLst>
            <a:gs pos="0">
              <a:schemeClr val="accent5">
                <a:hueOff val="-159915"/>
                <a:satOff val="-5931"/>
                <a:lumOff val="9411"/>
                <a:alphaOff val="0"/>
                <a:tint val="97000"/>
                <a:satMod val="100000"/>
                <a:lumMod val="102000"/>
              </a:schemeClr>
            </a:gs>
            <a:gs pos="50000">
              <a:schemeClr val="accent5">
                <a:hueOff val="-159915"/>
                <a:satOff val="-5931"/>
                <a:lumOff val="9411"/>
                <a:alphaOff val="0"/>
                <a:shade val="100000"/>
                <a:satMod val="103000"/>
                <a:lumMod val="100000"/>
              </a:schemeClr>
            </a:gs>
            <a:gs pos="100000">
              <a:schemeClr val="accent5">
                <a:hueOff val="-159915"/>
                <a:satOff val="-5931"/>
                <a:lumOff val="9411"/>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1" kern="1200" dirty="0"/>
            <a:t>Leadership Driven Excellence -Transformational Leadership Drives H&amp;S Excellence</a:t>
          </a:r>
          <a:endParaRPr lang="en-US" sz="2100" kern="1200" dirty="0"/>
        </a:p>
      </dsp:txBody>
      <dsp:txXfrm>
        <a:off x="689" y="2618964"/>
        <a:ext cx="2690533" cy="1614320"/>
      </dsp:txXfrm>
    </dsp:sp>
    <dsp:sp modelId="{EF25D08E-FB24-4812-A8E2-3AC5545CD6D0}">
      <dsp:nvSpPr>
        <dsp:cNvPr id="0" name=""/>
        <dsp:cNvSpPr/>
      </dsp:nvSpPr>
      <dsp:spPr>
        <a:xfrm>
          <a:off x="2960276" y="2618964"/>
          <a:ext cx="2690533" cy="1614320"/>
        </a:xfrm>
        <a:prstGeom prst="rect">
          <a:avLst/>
        </a:prstGeom>
        <a:gradFill rotWithShape="0">
          <a:gsLst>
            <a:gs pos="0">
              <a:schemeClr val="accent5">
                <a:hueOff val="-239873"/>
                <a:satOff val="-8897"/>
                <a:lumOff val="14117"/>
                <a:alphaOff val="0"/>
                <a:tint val="97000"/>
                <a:satMod val="100000"/>
                <a:lumMod val="102000"/>
              </a:schemeClr>
            </a:gs>
            <a:gs pos="50000">
              <a:schemeClr val="accent5">
                <a:hueOff val="-239873"/>
                <a:satOff val="-8897"/>
                <a:lumOff val="14117"/>
                <a:alphaOff val="0"/>
                <a:shade val="100000"/>
                <a:satMod val="103000"/>
                <a:lumMod val="100000"/>
              </a:schemeClr>
            </a:gs>
            <a:gs pos="100000">
              <a:schemeClr val="accent5">
                <a:hueOff val="-239873"/>
                <a:satOff val="-8897"/>
                <a:lumOff val="14117"/>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WITH GUEST SPEAKER: </a:t>
          </a:r>
        </a:p>
        <a:p>
          <a:pPr marL="0" lvl="0" indent="0" algn="ctr" defTabSz="933450">
            <a:lnSpc>
              <a:spcPct val="90000"/>
            </a:lnSpc>
            <a:spcBef>
              <a:spcPct val="0"/>
            </a:spcBef>
            <a:spcAft>
              <a:spcPct val="35000"/>
            </a:spcAft>
            <a:buNone/>
          </a:pPr>
          <a:r>
            <a:rPr lang="en-US" sz="2100" i="1" kern="1200" dirty="0"/>
            <a:t>Richard D. Fulwiler, ScD, CIH - Retired, FAIHA</a:t>
          </a:r>
          <a:endParaRPr lang="en-US" sz="2100" kern="1200" dirty="0"/>
        </a:p>
      </dsp:txBody>
      <dsp:txXfrm>
        <a:off x="2960276" y="2618964"/>
        <a:ext cx="2690533" cy="16143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ABFD4A-4FA8-41B3-AC3A-8C935FF05243}">
      <dsp:nvSpPr>
        <dsp:cNvPr id="0" name=""/>
        <dsp:cNvSpPr/>
      </dsp:nvSpPr>
      <dsp:spPr>
        <a:xfrm>
          <a:off x="995406" y="192244"/>
          <a:ext cx="1589625" cy="158962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3ECB886-8599-431D-943A-292EFB000723}">
      <dsp:nvSpPr>
        <dsp:cNvPr id="0" name=""/>
        <dsp:cNvSpPr/>
      </dsp:nvSpPr>
      <dsp:spPr>
        <a:xfrm>
          <a:off x="23968" y="2189730"/>
          <a:ext cx="353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dirty="0"/>
            <a:t>Motion to approve the 2025 minutes</a:t>
          </a:r>
        </a:p>
      </dsp:txBody>
      <dsp:txXfrm>
        <a:off x="23968" y="2189730"/>
        <a:ext cx="3532500" cy="720000"/>
      </dsp:txXfrm>
    </dsp:sp>
    <dsp:sp modelId="{3D4D7D2F-328C-4D27-B8C1-FFEFF5ADA67E}">
      <dsp:nvSpPr>
        <dsp:cNvPr id="0" name=""/>
        <dsp:cNvSpPr/>
      </dsp:nvSpPr>
      <dsp:spPr>
        <a:xfrm>
          <a:off x="5146093" y="192244"/>
          <a:ext cx="1589625" cy="158962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C6BDAFB-8B7B-4CD7-BC0E-264A5005338F}">
      <dsp:nvSpPr>
        <dsp:cNvPr id="0" name=""/>
        <dsp:cNvSpPr/>
      </dsp:nvSpPr>
      <dsp:spPr>
        <a:xfrm>
          <a:off x="4174656" y="2189730"/>
          <a:ext cx="353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dirty="0"/>
            <a:t>Second to approve the 2025 minutes</a:t>
          </a:r>
        </a:p>
      </dsp:txBody>
      <dsp:txXfrm>
        <a:off x="4174656" y="2189730"/>
        <a:ext cx="353250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ECBB22-5668-4A88-A14C-C896617841C5}">
      <dsp:nvSpPr>
        <dsp:cNvPr id="0" name=""/>
        <dsp:cNvSpPr/>
      </dsp:nvSpPr>
      <dsp:spPr>
        <a:xfrm>
          <a:off x="2439165" y="190293"/>
          <a:ext cx="1164375" cy="116437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sp>
    <dsp:sp modelId="{F275BA69-4C37-44CC-A428-28958599DE0E}">
      <dsp:nvSpPr>
        <dsp:cNvPr id="0" name=""/>
        <dsp:cNvSpPr/>
      </dsp:nvSpPr>
      <dsp:spPr>
        <a:xfrm>
          <a:off x="1336742" y="1640919"/>
          <a:ext cx="258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CA" sz="1400" b="1" kern="1200" dirty="0"/>
            <a:t> </a:t>
          </a:r>
          <a:endParaRPr lang="en-US" sz="1800" kern="1200" dirty="0"/>
        </a:p>
      </dsp:txBody>
      <dsp:txXfrm>
        <a:off x="1336742" y="1640919"/>
        <a:ext cx="258750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027E3D-548F-459F-8752-CE99ACB3B8A2}">
      <dsp:nvSpPr>
        <dsp:cNvPr id="0" name=""/>
        <dsp:cNvSpPr/>
      </dsp:nvSpPr>
      <dsp:spPr>
        <a:xfrm>
          <a:off x="0" y="0"/>
          <a:ext cx="10340658"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E4B36233-3CFD-42DD-853F-7CA1C51B2E81}">
      <dsp:nvSpPr>
        <dsp:cNvPr id="0" name=""/>
        <dsp:cNvSpPr/>
      </dsp:nvSpPr>
      <dsp:spPr>
        <a:xfrm>
          <a:off x="0" y="0"/>
          <a:ext cx="10340658" cy="697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defRPr b="1"/>
          </a:pPr>
          <a:r>
            <a:rPr lang="en-US" sz="1400" kern="1200" dirty="0"/>
            <a:t>The organization has consistently closed the year with a small profit at year end, and 2025 was no different.  The statement of cash flows for 2025 is showing a drop in cash at year end as we continue to set aside seed money for the IOHA Scientific Conference. The organization is in a good financial position to host the conference in 2027.</a:t>
          </a:r>
          <a:endParaRPr lang="en-US" sz="1400" b="1" kern="1200" dirty="0"/>
        </a:p>
      </dsp:txBody>
      <dsp:txXfrm>
        <a:off x="0" y="0"/>
        <a:ext cx="10340658" cy="697081"/>
      </dsp:txXfrm>
    </dsp:sp>
    <dsp:sp modelId="{D11578B5-A923-4D6E-B2BE-57C040420E9F}">
      <dsp:nvSpPr>
        <dsp:cNvPr id="0" name=""/>
        <dsp:cNvSpPr/>
      </dsp:nvSpPr>
      <dsp:spPr>
        <a:xfrm>
          <a:off x="0" y="697081"/>
          <a:ext cx="10340658"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B817A6B6-A011-450F-8AE1-01E60E1C3AF1}">
      <dsp:nvSpPr>
        <dsp:cNvPr id="0" name=""/>
        <dsp:cNvSpPr/>
      </dsp:nvSpPr>
      <dsp:spPr>
        <a:xfrm>
          <a:off x="0" y="697081"/>
          <a:ext cx="10340658" cy="697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defRPr b="1"/>
          </a:pPr>
          <a:r>
            <a:rPr lang="en-US" sz="1400" kern="1200" dirty="0"/>
            <a:t>The organization is seeing continued growth in the examination revenue stream due to government policy change, the modernization of the written examination process, and now the recently launched streamline application process.</a:t>
          </a:r>
        </a:p>
      </dsp:txBody>
      <dsp:txXfrm>
        <a:off x="0" y="697081"/>
        <a:ext cx="10340658" cy="697081"/>
      </dsp:txXfrm>
    </dsp:sp>
    <dsp:sp modelId="{FF76E0AC-6A15-444C-85C0-E235BD1DC789}">
      <dsp:nvSpPr>
        <dsp:cNvPr id="0" name=""/>
        <dsp:cNvSpPr/>
      </dsp:nvSpPr>
      <dsp:spPr>
        <a:xfrm>
          <a:off x="0" y="1394162"/>
          <a:ext cx="10340658"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C3FFD9DD-958A-4D04-9737-46C2DE4C270F}">
      <dsp:nvSpPr>
        <dsp:cNvPr id="0" name=""/>
        <dsp:cNvSpPr/>
      </dsp:nvSpPr>
      <dsp:spPr>
        <a:xfrm>
          <a:off x="0" y="1394162"/>
          <a:ext cx="10340658" cy="697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defRPr b="1"/>
          </a:pPr>
          <a:r>
            <a:rPr lang="en-US" sz="1400" kern="1200" dirty="0"/>
            <a:t>Membership had been on a slight decline in past years, as we saw more retirees from the designation than new members. That trend has now reversed, membership numbers are increasing as there are more candidates for each exam than ever before, with record breaking numbers in Spring of 2026.  </a:t>
          </a:r>
        </a:p>
      </dsp:txBody>
      <dsp:txXfrm>
        <a:off x="0" y="1394162"/>
        <a:ext cx="10340658" cy="697081"/>
      </dsp:txXfrm>
    </dsp:sp>
    <dsp:sp modelId="{B3476AE2-FE9B-4511-8281-D61ED6F7597B}">
      <dsp:nvSpPr>
        <dsp:cNvPr id="0" name=""/>
        <dsp:cNvSpPr/>
      </dsp:nvSpPr>
      <dsp:spPr>
        <a:xfrm>
          <a:off x="0" y="2091243"/>
          <a:ext cx="10340658"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3DD90F0F-8CCE-483C-8B6E-B231465BA09E}">
      <dsp:nvSpPr>
        <dsp:cNvPr id="0" name=""/>
        <dsp:cNvSpPr/>
      </dsp:nvSpPr>
      <dsp:spPr>
        <a:xfrm>
          <a:off x="0" y="2091243"/>
          <a:ext cx="10340658" cy="697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defRPr b="1"/>
          </a:pPr>
          <a:r>
            <a:rPr lang="en-US" sz="1400" kern="1200" dirty="0"/>
            <a:t>2025 In-person meetings and reception held in Vancouver hosted nearly one hundred attendees,  including OH students from two programs in BC. These events, as well as collaboration with strategic partners, promotion and hosting of the scientific conference is expected to result in the continued growth of membership into the future.</a:t>
          </a:r>
        </a:p>
      </dsp:txBody>
      <dsp:txXfrm>
        <a:off x="0" y="2091243"/>
        <a:ext cx="10340658" cy="69708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53A173-118F-41EB-BAB6-43AB7F5852FE}">
      <dsp:nvSpPr>
        <dsp:cNvPr id="0" name=""/>
        <dsp:cNvSpPr/>
      </dsp:nvSpPr>
      <dsp:spPr>
        <a:xfrm>
          <a:off x="1816199" y="93039"/>
          <a:ext cx="2196000" cy="2196000"/>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2B429D-D3D7-43CE-8967-57E76D3128C3}">
      <dsp:nvSpPr>
        <dsp:cNvPr id="0" name=""/>
        <dsp:cNvSpPr/>
      </dsp:nvSpPr>
      <dsp:spPr>
        <a:xfrm>
          <a:off x="2284199" y="561039"/>
          <a:ext cx="1260000" cy="1260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0A04BD3-DDF2-4B6E-970B-061F02AB5B42}">
      <dsp:nvSpPr>
        <dsp:cNvPr id="0" name=""/>
        <dsp:cNvSpPr/>
      </dsp:nvSpPr>
      <dsp:spPr>
        <a:xfrm>
          <a:off x="1114199" y="2973040"/>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dirty="0"/>
            <a:t>Motion to approve 2025 Audit</a:t>
          </a:r>
        </a:p>
      </dsp:txBody>
      <dsp:txXfrm>
        <a:off x="1114199" y="2973040"/>
        <a:ext cx="3600000" cy="720000"/>
      </dsp:txXfrm>
    </dsp:sp>
    <dsp:sp modelId="{FA63982E-9BE3-44EB-954E-DDAAF49AF4E5}">
      <dsp:nvSpPr>
        <dsp:cNvPr id="0" name=""/>
        <dsp:cNvSpPr/>
      </dsp:nvSpPr>
      <dsp:spPr>
        <a:xfrm>
          <a:off x="6046199" y="93039"/>
          <a:ext cx="2196000" cy="2196000"/>
        </a:xfrm>
        <a:prstGeom prst="round2DiagRect">
          <a:avLst>
            <a:gd name="adj1" fmla="val 29727"/>
            <a:gd name="adj2" fmla="val 0"/>
          </a:avLst>
        </a:prstGeom>
        <a:solidFill>
          <a:srgbClr val="C00000"/>
        </a:solidFill>
        <a:ln>
          <a:noFill/>
        </a:ln>
        <a:effectLst/>
      </dsp:spPr>
      <dsp:style>
        <a:lnRef idx="0">
          <a:scrgbClr r="0" g="0" b="0"/>
        </a:lnRef>
        <a:fillRef idx="1">
          <a:scrgbClr r="0" g="0" b="0"/>
        </a:fillRef>
        <a:effectRef idx="0">
          <a:scrgbClr r="0" g="0" b="0"/>
        </a:effectRef>
        <a:fontRef idx="minor"/>
      </dsp:style>
    </dsp:sp>
    <dsp:sp modelId="{75D20E0C-44D3-4D0A-BA28-A5F13AE4C59C}">
      <dsp:nvSpPr>
        <dsp:cNvPr id="0" name=""/>
        <dsp:cNvSpPr/>
      </dsp:nvSpPr>
      <dsp:spPr>
        <a:xfrm>
          <a:off x="6514199" y="561039"/>
          <a:ext cx="1260000" cy="1260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DA53CC7-D109-4590-8C35-24A80A791E82}">
      <dsp:nvSpPr>
        <dsp:cNvPr id="0" name=""/>
        <dsp:cNvSpPr/>
      </dsp:nvSpPr>
      <dsp:spPr>
        <a:xfrm>
          <a:off x="5344199" y="2973040"/>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dirty="0"/>
            <a:t>Second to approve 2025 Audit	</a:t>
          </a:r>
        </a:p>
      </dsp:txBody>
      <dsp:txXfrm>
        <a:off x="5344199" y="2973040"/>
        <a:ext cx="3600000" cy="72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94C9F6-AA3A-4CB7-A199-A32156B652BA}">
      <dsp:nvSpPr>
        <dsp:cNvPr id="0" name=""/>
        <dsp:cNvSpPr/>
      </dsp:nvSpPr>
      <dsp:spPr>
        <a:xfrm>
          <a:off x="1227" y="297257"/>
          <a:ext cx="4309690" cy="2736653"/>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A87543-E1A8-44A1-85E7-9B85210B8E85}">
      <dsp:nvSpPr>
        <dsp:cNvPr id="0" name=""/>
        <dsp:cNvSpPr/>
      </dsp:nvSpPr>
      <dsp:spPr>
        <a:xfrm>
          <a:off x="480082" y="752169"/>
          <a:ext cx="4309690" cy="2736653"/>
        </a:xfrm>
        <a:prstGeom prst="roundRect">
          <a:avLst>
            <a:gd name="adj" fmla="val 10000"/>
          </a:avLst>
        </a:prstGeom>
        <a:solidFill>
          <a:schemeClr val="lt1">
            <a:alpha val="90000"/>
            <a:hueOff val="0"/>
            <a:satOff val="0"/>
            <a:lumOff val="0"/>
            <a:alphaOff val="0"/>
          </a:schemeClr>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Motion to appoint Auditor for 2026</a:t>
          </a:r>
        </a:p>
      </dsp:txBody>
      <dsp:txXfrm>
        <a:off x="560236" y="832323"/>
        <a:ext cx="4149382" cy="2576345"/>
      </dsp:txXfrm>
    </dsp:sp>
    <dsp:sp modelId="{9C4E007A-A45F-42DC-B32A-9F9B316BD661}">
      <dsp:nvSpPr>
        <dsp:cNvPr id="0" name=""/>
        <dsp:cNvSpPr/>
      </dsp:nvSpPr>
      <dsp:spPr>
        <a:xfrm>
          <a:off x="5268627" y="297257"/>
          <a:ext cx="4309690" cy="2736653"/>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1EF852-4CAC-4441-86AB-ECA9651BE2DE}">
      <dsp:nvSpPr>
        <dsp:cNvPr id="0" name=""/>
        <dsp:cNvSpPr/>
      </dsp:nvSpPr>
      <dsp:spPr>
        <a:xfrm>
          <a:off x="5747481" y="752169"/>
          <a:ext cx="4309690" cy="2736653"/>
        </a:xfrm>
        <a:prstGeom prst="roundRect">
          <a:avLst>
            <a:gd name="adj" fmla="val 10000"/>
          </a:avLst>
        </a:prstGeom>
        <a:solidFill>
          <a:schemeClr val="lt1">
            <a:alpha val="90000"/>
            <a:hueOff val="0"/>
            <a:satOff val="0"/>
            <a:lumOff val="0"/>
            <a:alphaOff val="0"/>
          </a:schemeClr>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Second to appoint Auditor for 2026</a:t>
          </a:r>
        </a:p>
      </dsp:txBody>
      <dsp:txXfrm>
        <a:off x="5827635" y="832323"/>
        <a:ext cx="4149382" cy="257634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DB7261-2BE4-49E6-BC73-68F64D17CC2E}">
      <dsp:nvSpPr>
        <dsp:cNvPr id="0" name=""/>
        <dsp:cNvSpPr/>
      </dsp:nvSpPr>
      <dsp:spPr>
        <a:xfrm>
          <a:off x="0" y="1963"/>
          <a:ext cx="11466095" cy="0"/>
        </a:xfrm>
        <a:prstGeom prst="line">
          <a:avLst/>
        </a:prstGeom>
        <a:gradFill rotWithShape="0">
          <a:gsLst>
            <a:gs pos="0">
              <a:schemeClr val="dk2">
                <a:hueOff val="0"/>
                <a:satOff val="0"/>
                <a:lumOff val="0"/>
                <a:alphaOff val="0"/>
                <a:tint val="97000"/>
                <a:satMod val="100000"/>
                <a:lumMod val="102000"/>
              </a:schemeClr>
            </a:gs>
            <a:gs pos="50000">
              <a:schemeClr val="dk2">
                <a:hueOff val="0"/>
                <a:satOff val="0"/>
                <a:lumOff val="0"/>
                <a:alphaOff val="0"/>
                <a:shade val="100000"/>
                <a:satMod val="103000"/>
                <a:lumMod val="100000"/>
              </a:schemeClr>
            </a:gs>
            <a:gs pos="100000">
              <a:schemeClr val="dk2">
                <a:hueOff val="0"/>
                <a:satOff val="0"/>
                <a:lumOff val="0"/>
                <a:alphaOff val="0"/>
                <a:shade val="93000"/>
                <a:satMod val="110000"/>
                <a:lumMod val="99000"/>
              </a:schemeClr>
            </a:gs>
          </a:gsLst>
          <a:lin ang="5400000" scaled="0"/>
        </a:gradFill>
        <a:ln w="6350" cap="flat" cmpd="sng" algn="ctr">
          <a:solidFill>
            <a:schemeClr val="dk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7BB4F018-AABB-4ABB-9156-AC118DAC4F5A}">
      <dsp:nvSpPr>
        <dsp:cNvPr id="0" name=""/>
        <dsp:cNvSpPr/>
      </dsp:nvSpPr>
      <dsp:spPr>
        <a:xfrm>
          <a:off x="0" y="1963"/>
          <a:ext cx="11466095" cy="669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dirty="0">
              <a:latin typeface="+mn-lt"/>
              <a:ea typeface="+mn-ea"/>
              <a:cs typeface="+mn-cs"/>
            </a:rPr>
            <a:t>Activities</a:t>
          </a:r>
          <a:endParaRPr lang="en-US" sz="1400" kern="1200" dirty="0"/>
        </a:p>
      </dsp:txBody>
      <dsp:txXfrm>
        <a:off x="0" y="1963"/>
        <a:ext cx="11466095" cy="669596"/>
      </dsp:txXfrm>
    </dsp:sp>
    <dsp:sp modelId="{9734D706-CE55-4A6D-BA4F-896B6E486594}">
      <dsp:nvSpPr>
        <dsp:cNvPr id="0" name=""/>
        <dsp:cNvSpPr/>
      </dsp:nvSpPr>
      <dsp:spPr>
        <a:xfrm>
          <a:off x="0" y="671560"/>
          <a:ext cx="11466095" cy="0"/>
        </a:xfrm>
        <a:prstGeom prst="line">
          <a:avLst/>
        </a:prstGeom>
        <a:gradFill rotWithShape="0">
          <a:gsLst>
            <a:gs pos="0">
              <a:schemeClr val="dk2">
                <a:hueOff val="0"/>
                <a:satOff val="0"/>
                <a:lumOff val="0"/>
                <a:alphaOff val="0"/>
                <a:tint val="97000"/>
                <a:satMod val="100000"/>
                <a:lumMod val="102000"/>
              </a:schemeClr>
            </a:gs>
            <a:gs pos="50000">
              <a:schemeClr val="dk2">
                <a:hueOff val="0"/>
                <a:satOff val="0"/>
                <a:lumOff val="0"/>
                <a:alphaOff val="0"/>
                <a:shade val="100000"/>
                <a:satMod val="103000"/>
                <a:lumMod val="100000"/>
              </a:schemeClr>
            </a:gs>
            <a:gs pos="100000">
              <a:schemeClr val="dk2">
                <a:hueOff val="0"/>
                <a:satOff val="0"/>
                <a:lumOff val="0"/>
                <a:alphaOff val="0"/>
                <a:shade val="93000"/>
                <a:satMod val="110000"/>
                <a:lumMod val="99000"/>
              </a:schemeClr>
            </a:gs>
          </a:gsLst>
          <a:lin ang="5400000" scaled="0"/>
        </a:gradFill>
        <a:ln w="6350" cap="flat" cmpd="sng" algn="ctr">
          <a:solidFill>
            <a:schemeClr val="dk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E2C6FD48-29A3-415D-A0C8-5ABBF64DE628}">
      <dsp:nvSpPr>
        <dsp:cNvPr id="0" name=""/>
        <dsp:cNvSpPr/>
      </dsp:nvSpPr>
      <dsp:spPr>
        <a:xfrm>
          <a:off x="0" y="671560"/>
          <a:ext cx="11466095" cy="669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Newsletter Committee </a:t>
          </a:r>
          <a:r>
            <a:rPr lang="en-CA" sz="1400" kern="1200" dirty="0"/>
            <a:t>was restructured to create a more streamlined approach which will allow for 3 newsletter cycles a year with reduced volunteer hours. This resulted in missing the standard Fall newsletter cycle. Restructure changes included combining editor role with Secretariat role, and adjustments to translation committee workflows </a:t>
          </a:r>
        </a:p>
      </dsp:txBody>
      <dsp:txXfrm>
        <a:off x="0" y="671560"/>
        <a:ext cx="11466095" cy="669596"/>
      </dsp:txXfrm>
    </dsp:sp>
    <dsp:sp modelId="{D0BF3121-492D-45F4-AF0F-16CFB1CB34EB}">
      <dsp:nvSpPr>
        <dsp:cNvPr id="0" name=""/>
        <dsp:cNvSpPr/>
      </dsp:nvSpPr>
      <dsp:spPr>
        <a:xfrm>
          <a:off x="0" y="1341156"/>
          <a:ext cx="11466095" cy="0"/>
        </a:xfrm>
        <a:prstGeom prst="line">
          <a:avLst/>
        </a:prstGeom>
        <a:gradFill rotWithShape="0">
          <a:gsLst>
            <a:gs pos="0">
              <a:schemeClr val="dk2">
                <a:hueOff val="0"/>
                <a:satOff val="0"/>
                <a:lumOff val="0"/>
                <a:alphaOff val="0"/>
                <a:tint val="97000"/>
                <a:satMod val="100000"/>
                <a:lumMod val="102000"/>
              </a:schemeClr>
            </a:gs>
            <a:gs pos="50000">
              <a:schemeClr val="dk2">
                <a:hueOff val="0"/>
                <a:satOff val="0"/>
                <a:lumOff val="0"/>
                <a:alphaOff val="0"/>
                <a:shade val="100000"/>
                <a:satMod val="103000"/>
                <a:lumMod val="100000"/>
              </a:schemeClr>
            </a:gs>
            <a:gs pos="100000">
              <a:schemeClr val="dk2">
                <a:hueOff val="0"/>
                <a:satOff val="0"/>
                <a:lumOff val="0"/>
                <a:alphaOff val="0"/>
                <a:shade val="93000"/>
                <a:satMod val="110000"/>
                <a:lumMod val="99000"/>
              </a:schemeClr>
            </a:gs>
          </a:gsLst>
          <a:lin ang="5400000" scaled="0"/>
        </a:gradFill>
        <a:ln w="6350" cap="flat" cmpd="sng" algn="ctr">
          <a:solidFill>
            <a:schemeClr val="dk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7CD657DE-8042-4C0A-A228-ADE74E2B6725}">
      <dsp:nvSpPr>
        <dsp:cNvPr id="0" name=""/>
        <dsp:cNvSpPr/>
      </dsp:nvSpPr>
      <dsp:spPr>
        <a:xfrm>
          <a:off x="0" y="1341156"/>
          <a:ext cx="11466095" cy="669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Explored options for digital badges and certificates. Decision to pause, as it is currently a low value item for members and restart these projects post-2027 IOHA conference </a:t>
          </a:r>
        </a:p>
      </dsp:txBody>
      <dsp:txXfrm>
        <a:off x="0" y="1341156"/>
        <a:ext cx="11466095" cy="669596"/>
      </dsp:txXfrm>
    </dsp:sp>
    <dsp:sp modelId="{DF4C5250-CD51-4BBE-8621-17B5F1F3A13D}">
      <dsp:nvSpPr>
        <dsp:cNvPr id="0" name=""/>
        <dsp:cNvSpPr/>
      </dsp:nvSpPr>
      <dsp:spPr>
        <a:xfrm>
          <a:off x="0" y="2010753"/>
          <a:ext cx="11466095" cy="0"/>
        </a:xfrm>
        <a:prstGeom prst="line">
          <a:avLst/>
        </a:prstGeom>
        <a:gradFill rotWithShape="0">
          <a:gsLst>
            <a:gs pos="0">
              <a:schemeClr val="dk2">
                <a:hueOff val="0"/>
                <a:satOff val="0"/>
                <a:lumOff val="0"/>
                <a:alphaOff val="0"/>
                <a:tint val="97000"/>
                <a:satMod val="100000"/>
                <a:lumMod val="102000"/>
              </a:schemeClr>
            </a:gs>
            <a:gs pos="50000">
              <a:schemeClr val="dk2">
                <a:hueOff val="0"/>
                <a:satOff val="0"/>
                <a:lumOff val="0"/>
                <a:alphaOff val="0"/>
                <a:shade val="100000"/>
                <a:satMod val="103000"/>
                <a:lumMod val="100000"/>
              </a:schemeClr>
            </a:gs>
            <a:gs pos="100000">
              <a:schemeClr val="dk2">
                <a:hueOff val="0"/>
                <a:satOff val="0"/>
                <a:lumOff val="0"/>
                <a:alphaOff val="0"/>
                <a:shade val="93000"/>
                <a:satMod val="110000"/>
                <a:lumMod val="99000"/>
              </a:schemeClr>
            </a:gs>
          </a:gsLst>
          <a:lin ang="5400000" scaled="0"/>
        </a:gradFill>
        <a:ln w="6350" cap="flat" cmpd="sng" algn="ctr">
          <a:solidFill>
            <a:schemeClr val="dk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BCF2C237-F399-4C83-811E-D25A3AD78749}">
      <dsp:nvSpPr>
        <dsp:cNvPr id="0" name=""/>
        <dsp:cNvSpPr/>
      </dsp:nvSpPr>
      <dsp:spPr>
        <a:xfrm>
          <a:off x="0" y="2010753"/>
          <a:ext cx="11466095" cy="669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CA" sz="1400" kern="1200" dirty="0"/>
            <a:t>Increased collaboration and engagement with local OH member associations across Canada such as AIHA local sections / OHAO</a:t>
          </a:r>
        </a:p>
      </dsp:txBody>
      <dsp:txXfrm>
        <a:off x="0" y="2010753"/>
        <a:ext cx="11466095" cy="669596"/>
      </dsp:txXfrm>
    </dsp:sp>
    <dsp:sp modelId="{C7B9656D-1B49-1644-81AF-76C810BCCEA6}">
      <dsp:nvSpPr>
        <dsp:cNvPr id="0" name=""/>
        <dsp:cNvSpPr/>
      </dsp:nvSpPr>
      <dsp:spPr>
        <a:xfrm>
          <a:off x="0" y="2680349"/>
          <a:ext cx="11466095" cy="0"/>
        </a:xfrm>
        <a:prstGeom prst="line">
          <a:avLst/>
        </a:prstGeom>
        <a:gradFill rotWithShape="0">
          <a:gsLst>
            <a:gs pos="0">
              <a:schemeClr val="dk2">
                <a:hueOff val="0"/>
                <a:satOff val="0"/>
                <a:lumOff val="0"/>
                <a:alphaOff val="0"/>
                <a:tint val="97000"/>
                <a:satMod val="100000"/>
                <a:lumMod val="102000"/>
              </a:schemeClr>
            </a:gs>
            <a:gs pos="50000">
              <a:schemeClr val="dk2">
                <a:hueOff val="0"/>
                <a:satOff val="0"/>
                <a:lumOff val="0"/>
                <a:alphaOff val="0"/>
                <a:shade val="100000"/>
                <a:satMod val="103000"/>
                <a:lumMod val="100000"/>
              </a:schemeClr>
            </a:gs>
            <a:gs pos="100000">
              <a:schemeClr val="dk2">
                <a:hueOff val="0"/>
                <a:satOff val="0"/>
                <a:lumOff val="0"/>
                <a:alphaOff val="0"/>
                <a:shade val="93000"/>
                <a:satMod val="110000"/>
                <a:lumMod val="99000"/>
              </a:schemeClr>
            </a:gs>
          </a:gsLst>
          <a:lin ang="5400000" scaled="0"/>
        </a:gradFill>
        <a:ln w="6350" cap="flat" cmpd="sng" algn="ctr">
          <a:solidFill>
            <a:schemeClr val="dk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611AF7A2-67D2-3B4B-AD8F-342C02844727}">
      <dsp:nvSpPr>
        <dsp:cNvPr id="0" name=""/>
        <dsp:cNvSpPr/>
      </dsp:nvSpPr>
      <dsp:spPr>
        <a:xfrm>
          <a:off x="0" y="2680349"/>
          <a:ext cx="11466095" cy="669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Committees </a:t>
          </a:r>
          <a:r>
            <a:rPr lang="en-US" sz="1400" kern="1200" dirty="0"/>
            <a:t>stood up to increase clarity of ROH and ROHT competency frameworks, to allow for better communication of OH areas of competence to support regulators and communicate value </a:t>
          </a:r>
          <a:r>
            <a:rPr lang="en-US" sz="1400" kern="1200"/>
            <a:t>to employers.</a:t>
          </a:r>
        </a:p>
      </dsp:txBody>
      <dsp:txXfrm>
        <a:off x="0" y="2680349"/>
        <a:ext cx="11466095" cy="669596"/>
      </dsp:txXfrm>
    </dsp:sp>
    <dsp:sp modelId="{4CA9CF3F-6AD0-46FF-A5A4-15B9773104D5}">
      <dsp:nvSpPr>
        <dsp:cNvPr id="0" name=""/>
        <dsp:cNvSpPr/>
      </dsp:nvSpPr>
      <dsp:spPr>
        <a:xfrm>
          <a:off x="0" y="3349945"/>
          <a:ext cx="11466095" cy="0"/>
        </a:xfrm>
        <a:prstGeom prst="line">
          <a:avLst/>
        </a:prstGeom>
        <a:gradFill rotWithShape="0">
          <a:gsLst>
            <a:gs pos="0">
              <a:schemeClr val="dk2">
                <a:hueOff val="0"/>
                <a:satOff val="0"/>
                <a:lumOff val="0"/>
                <a:alphaOff val="0"/>
                <a:tint val="97000"/>
                <a:satMod val="100000"/>
                <a:lumMod val="102000"/>
              </a:schemeClr>
            </a:gs>
            <a:gs pos="50000">
              <a:schemeClr val="dk2">
                <a:hueOff val="0"/>
                <a:satOff val="0"/>
                <a:lumOff val="0"/>
                <a:alphaOff val="0"/>
                <a:shade val="100000"/>
                <a:satMod val="103000"/>
                <a:lumMod val="100000"/>
              </a:schemeClr>
            </a:gs>
            <a:gs pos="100000">
              <a:schemeClr val="dk2">
                <a:hueOff val="0"/>
                <a:satOff val="0"/>
                <a:lumOff val="0"/>
                <a:alphaOff val="0"/>
                <a:shade val="93000"/>
                <a:satMod val="110000"/>
                <a:lumMod val="99000"/>
              </a:schemeClr>
            </a:gs>
          </a:gsLst>
          <a:lin ang="5400000" scaled="0"/>
        </a:gradFill>
        <a:ln w="6350" cap="flat" cmpd="sng" algn="ctr">
          <a:solidFill>
            <a:schemeClr val="dk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5F632359-F4DD-457C-9D5F-C213526085B3}">
      <dsp:nvSpPr>
        <dsp:cNvPr id="0" name=""/>
        <dsp:cNvSpPr/>
      </dsp:nvSpPr>
      <dsp:spPr>
        <a:xfrm>
          <a:off x="0" y="3349945"/>
          <a:ext cx="11466095" cy="669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u="none" kern="1200" dirty="0"/>
            <a:t>Selected 2026 recipients of Lifetime Achievement Award and Student Award</a:t>
          </a:r>
        </a:p>
      </dsp:txBody>
      <dsp:txXfrm>
        <a:off x="0" y="3349945"/>
        <a:ext cx="11466095" cy="66959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AA3D1C-9405-4167-9FED-E524ED0A138A}">
      <dsp:nvSpPr>
        <dsp:cNvPr id="0" name=""/>
        <dsp:cNvSpPr/>
      </dsp:nvSpPr>
      <dsp:spPr>
        <a:xfrm>
          <a:off x="2190218" y="1508154"/>
          <a:ext cx="471942" cy="91440"/>
        </a:xfrm>
        <a:custGeom>
          <a:avLst/>
          <a:gdLst/>
          <a:ahLst/>
          <a:cxnLst/>
          <a:rect l="0" t="0" r="0" b="0"/>
          <a:pathLst>
            <a:path>
              <a:moveTo>
                <a:pt x="0" y="45720"/>
              </a:moveTo>
              <a:lnTo>
                <a:pt x="471942" y="45720"/>
              </a:lnTo>
            </a:path>
          </a:pathLst>
        </a:custGeom>
        <a:noFill/>
        <a:ln w="635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13625" y="1551358"/>
        <a:ext cx="25127" cy="5030"/>
      </dsp:txXfrm>
    </dsp:sp>
    <dsp:sp modelId="{23FA91C9-93D2-4A29-A4BF-2D1633043051}">
      <dsp:nvSpPr>
        <dsp:cNvPr id="0" name=""/>
        <dsp:cNvSpPr/>
      </dsp:nvSpPr>
      <dsp:spPr>
        <a:xfrm>
          <a:off x="7050" y="898383"/>
          <a:ext cx="2184967" cy="131098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065" tIns="112384" rIns="107065" bIns="112384" numCol="1" spcCol="1270" anchor="ctr" anchorCtr="0">
          <a:noAutofit/>
        </a:bodyPr>
        <a:lstStyle/>
        <a:p>
          <a:pPr marL="0" lvl="0" indent="0" algn="ctr" defTabSz="889000">
            <a:lnSpc>
              <a:spcPct val="90000"/>
            </a:lnSpc>
            <a:spcBef>
              <a:spcPct val="0"/>
            </a:spcBef>
            <a:spcAft>
              <a:spcPct val="35000"/>
            </a:spcAft>
            <a:buNone/>
          </a:pPr>
          <a:r>
            <a:rPr lang="en-CA" sz="2000" b="1" kern="1200" dirty="0"/>
            <a:t>Volunteer Recognition</a:t>
          </a:r>
          <a:endParaRPr lang="en-US" sz="2000" kern="1200" dirty="0"/>
        </a:p>
      </dsp:txBody>
      <dsp:txXfrm>
        <a:off x="7050" y="898383"/>
        <a:ext cx="2184967" cy="1310980"/>
      </dsp:txXfrm>
    </dsp:sp>
    <dsp:sp modelId="{41EAFA25-CC38-4012-9626-2E22D6B69C0A}">
      <dsp:nvSpPr>
        <dsp:cNvPr id="0" name=""/>
        <dsp:cNvSpPr/>
      </dsp:nvSpPr>
      <dsp:spPr>
        <a:xfrm>
          <a:off x="4877728" y="1508154"/>
          <a:ext cx="471942" cy="91440"/>
        </a:xfrm>
        <a:custGeom>
          <a:avLst/>
          <a:gdLst/>
          <a:ahLst/>
          <a:cxnLst/>
          <a:rect l="0" t="0" r="0" b="0"/>
          <a:pathLst>
            <a:path>
              <a:moveTo>
                <a:pt x="0" y="45720"/>
              </a:moveTo>
              <a:lnTo>
                <a:pt x="471942" y="45720"/>
              </a:lnTo>
            </a:path>
          </a:pathLst>
        </a:custGeom>
        <a:noFill/>
        <a:ln w="6350" cap="flat" cmpd="sng" algn="ctr">
          <a:solidFill>
            <a:schemeClr val="accent2">
              <a:hueOff val="-5175944"/>
              <a:satOff val="22930"/>
              <a:lumOff val="-8432"/>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101136" y="1551358"/>
        <a:ext cx="25127" cy="5030"/>
      </dsp:txXfrm>
    </dsp:sp>
    <dsp:sp modelId="{7AE8F48D-FE31-4DE8-8825-2D265570F3B1}">
      <dsp:nvSpPr>
        <dsp:cNvPr id="0" name=""/>
        <dsp:cNvSpPr/>
      </dsp:nvSpPr>
      <dsp:spPr>
        <a:xfrm>
          <a:off x="2694560" y="898383"/>
          <a:ext cx="2184967" cy="1310980"/>
        </a:xfrm>
        <a:prstGeom prst="rect">
          <a:avLst/>
        </a:prstGeom>
        <a:solidFill>
          <a:schemeClr val="accent2">
            <a:hueOff val="-3450629"/>
            <a:satOff val="15286"/>
            <a:lumOff val="-562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065" tIns="112384" rIns="107065" bIns="112384" numCol="1" spcCol="1270" anchor="ctr" anchorCtr="0">
          <a:noAutofit/>
        </a:bodyPr>
        <a:lstStyle/>
        <a:p>
          <a:pPr marL="0" lvl="0" indent="0" algn="ctr" defTabSz="711200">
            <a:lnSpc>
              <a:spcPct val="90000"/>
            </a:lnSpc>
            <a:spcBef>
              <a:spcPct val="0"/>
            </a:spcBef>
            <a:spcAft>
              <a:spcPct val="35000"/>
            </a:spcAft>
            <a:buNone/>
          </a:pPr>
          <a:r>
            <a:rPr lang="en-CA" sz="1600" kern="1200" dirty="0"/>
            <a:t>Thank you to our newsletter committee and article contributors</a:t>
          </a:r>
          <a:endParaRPr lang="en-US" sz="1600" kern="1200" dirty="0"/>
        </a:p>
      </dsp:txBody>
      <dsp:txXfrm>
        <a:off x="2694560" y="898383"/>
        <a:ext cx="2184967" cy="1310980"/>
      </dsp:txXfrm>
    </dsp:sp>
    <dsp:sp modelId="{6FA1D3F0-D087-435E-9705-48410BC03E5C}">
      <dsp:nvSpPr>
        <dsp:cNvPr id="0" name=""/>
        <dsp:cNvSpPr/>
      </dsp:nvSpPr>
      <dsp:spPr>
        <a:xfrm>
          <a:off x="7565239" y="1508154"/>
          <a:ext cx="471942" cy="91440"/>
        </a:xfrm>
        <a:custGeom>
          <a:avLst/>
          <a:gdLst/>
          <a:ahLst/>
          <a:cxnLst/>
          <a:rect l="0" t="0" r="0" b="0"/>
          <a:pathLst>
            <a:path>
              <a:moveTo>
                <a:pt x="0" y="45720"/>
              </a:moveTo>
              <a:lnTo>
                <a:pt x="471942" y="45720"/>
              </a:lnTo>
            </a:path>
          </a:pathLst>
        </a:custGeom>
        <a:noFill/>
        <a:ln w="6350" cap="flat" cmpd="sng" algn="ctr">
          <a:solidFill>
            <a:schemeClr val="accent2">
              <a:hueOff val="-10351888"/>
              <a:satOff val="45859"/>
              <a:lumOff val="-16864"/>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788646" y="1551358"/>
        <a:ext cx="25127" cy="5030"/>
      </dsp:txXfrm>
    </dsp:sp>
    <dsp:sp modelId="{A77AA06C-70B3-464B-AAF1-5F8622369AF9}">
      <dsp:nvSpPr>
        <dsp:cNvPr id="0" name=""/>
        <dsp:cNvSpPr/>
      </dsp:nvSpPr>
      <dsp:spPr>
        <a:xfrm>
          <a:off x="5382071" y="898383"/>
          <a:ext cx="2184967" cy="1310980"/>
        </a:xfrm>
        <a:prstGeom prst="rect">
          <a:avLst/>
        </a:prstGeom>
        <a:solidFill>
          <a:schemeClr val="accent2">
            <a:hueOff val="-6901259"/>
            <a:satOff val="30573"/>
            <a:lumOff val="-1124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065" tIns="112384" rIns="107065" bIns="112384" numCol="1" spcCol="1270" anchor="ctr" anchorCtr="0">
          <a:noAutofit/>
        </a:bodyPr>
        <a:lstStyle/>
        <a:p>
          <a:pPr marL="0" lvl="0" indent="0" algn="ctr" defTabSz="533400">
            <a:lnSpc>
              <a:spcPct val="90000"/>
            </a:lnSpc>
            <a:spcBef>
              <a:spcPct val="0"/>
            </a:spcBef>
            <a:spcAft>
              <a:spcPct val="35000"/>
            </a:spcAft>
            <a:buNone/>
          </a:pPr>
          <a:r>
            <a:rPr lang="en-CA" sz="1200" u="sng" kern="1200" dirty="0"/>
            <a:t>Translators:</a:t>
          </a:r>
          <a:r>
            <a:rPr lang="en-CA" sz="1200" kern="1200" dirty="0"/>
            <a:t> </a:t>
          </a:r>
        </a:p>
        <a:p>
          <a:pPr marL="0" lvl="0" indent="0" algn="ctr" defTabSz="533400">
            <a:lnSpc>
              <a:spcPct val="90000"/>
            </a:lnSpc>
            <a:spcBef>
              <a:spcPct val="0"/>
            </a:spcBef>
            <a:spcAft>
              <a:spcPts val="0"/>
            </a:spcAft>
            <a:buNone/>
          </a:pPr>
          <a:r>
            <a:rPr lang="en-CA" sz="1200" kern="1200" dirty="0"/>
            <a:t>David Belisle</a:t>
          </a:r>
        </a:p>
        <a:p>
          <a:pPr marL="0" lvl="0" indent="0" algn="ctr" defTabSz="533400">
            <a:lnSpc>
              <a:spcPct val="90000"/>
            </a:lnSpc>
            <a:spcBef>
              <a:spcPct val="0"/>
            </a:spcBef>
            <a:spcAft>
              <a:spcPts val="0"/>
            </a:spcAft>
            <a:buNone/>
          </a:pPr>
          <a:r>
            <a:rPr lang="en-CA" sz="1200" kern="1200" dirty="0"/>
            <a:t>Véronique Maynard </a:t>
          </a:r>
        </a:p>
        <a:p>
          <a:pPr marL="0" lvl="0" indent="0" algn="ctr" defTabSz="533400">
            <a:lnSpc>
              <a:spcPct val="90000"/>
            </a:lnSpc>
            <a:spcBef>
              <a:spcPct val="0"/>
            </a:spcBef>
            <a:spcAft>
              <a:spcPts val="0"/>
            </a:spcAft>
            <a:buNone/>
          </a:pPr>
          <a:r>
            <a:rPr lang="en-CA" sz="1200" kern="1200" dirty="0"/>
            <a:t>Meghan Friesen </a:t>
          </a:r>
        </a:p>
        <a:p>
          <a:pPr marL="0" lvl="0" indent="0" algn="ctr" defTabSz="533400">
            <a:lnSpc>
              <a:spcPct val="90000"/>
            </a:lnSpc>
            <a:spcBef>
              <a:spcPct val="0"/>
            </a:spcBef>
            <a:spcAft>
              <a:spcPts val="0"/>
            </a:spcAft>
            <a:buNone/>
          </a:pPr>
          <a:r>
            <a:rPr lang="en-CA" sz="1200" kern="1200" dirty="0"/>
            <a:t>Laure-Elise Forel </a:t>
          </a:r>
        </a:p>
        <a:p>
          <a:pPr marL="0" lvl="0" indent="0" algn="ctr" defTabSz="533400">
            <a:lnSpc>
              <a:spcPct val="90000"/>
            </a:lnSpc>
            <a:spcBef>
              <a:spcPct val="0"/>
            </a:spcBef>
            <a:spcAft>
              <a:spcPts val="0"/>
            </a:spcAft>
            <a:buNone/>
          </a:pPr>
          <a:r>
            <a:rPr lang="en-CA" sz="1200" kern="1200" dirty="0"/>
            <a:t>Mathilde Dulude </a:t>
          </a:r>
        </a:p>
        <a:p>
          <a:pPr marL="0" lvl="0" indent="0" algn="ctr" defTabSz="533400">
            <a:lnSpc>
              <a:spcPct val="90000"/>
            </a:lnSpc>
            <a:spcBef>
              <a:spcPct val="0"/>
            </a:spcBef>
            <a:spcAft>
              <a:spcPts val="0"/>
            </a:spcAft>
            <a:buNone/>
          </a:pPr>
          <a:r>
            <a:rPr lang="en-CA" sz="1200" kern="1200" dirty="0"/>
            <a:t>Stéphane Archambault</a:t>
          </a:r>
          <a:endParaRPr lang="en-US" sz="1200" kern="1200" dirty="0"/>
        </a:p>
      </dsp:txBody>
      <dsp:txXfrm>
        <a:off x="5382071" y="898383"/>
        <a:ext cx="2184967" cy="1310980"/>
      </dsp:txXfrm>
    </dsp:sp>
    <dsp:sp modelId="{4F465603-79EB-4320-87B2-12ADC4B1D966}">
      <dsp:nvSpPr>
        <dsp:cNvPr id="0" name=""/>
        <dsp:cNvSpPr/>
      </dsp:nvSpPr>
      <dsp:spPr>
        <a:xfrm>
          <a:off x="8069581" y="898383"/>
          <a:ext cx="2184967" cy="1310980"/>
        </a:xfrm>
        <a:prstGeom prst="rect">
          <a:avLst/>
        </a:prstGeom>
        <a:solidFill>
          <a:schemeClr val="accent2">
            <a:hueOff val="-10351888"/>
            <a:satOff val="45859"/>
            <a:lumOff val="-1686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065" tIns="112384" rIns="107065" bIns="112384" numCol="1" spcCol="1270" anchor="ctr" anchorCtr="0">
          <a:noAutofit/>
        </a:bodyPr>
        <a:lstStyle/>
        <a:p>
          <a:pPr marL="0" lvl="0" indent="0" algn="ctr" defTabSz="622300">
            <a:lnSpc>
              <a:spcPct val="90000"/>
            </a:lnSpc>
            <a:spcBef>
              <a:spcPct val="0"/>
            </a:spcBef>
            <a:spcAft>
              <a:spcPct val="35000"/>
            </a:spcAft>
            <a:buNone/>
          </a:pPr>
          <a:r>
            <a:rPr lang="en-CA" sz="1400" u="sng" kern="1200" dirty="0"/>
            <a:t>Members &amp; Contributors:</a:t>
          </a:r>
          <a:r>
            <a:rPr lang="en-CA" sz="1400" kern="1200" dirty="0"/>
            <a:t> </a:t>
          </a:r>
        </a:p>
        <a:p>
          <a:pPr marL="0" lvl="0" indent="0" algn="ctr" defTabSz="622300">
            <a:lnSpc>
              <a:spcPct val="90000"/>
            </a:lnSpc>
            <a:spcBef>
              <a:spcPct val="0"/>
            </a:spcBef>
            <a:spcAft>
              <a:spcPts val="0"/>
            </a:spcAft>
            <a:buNone/>
          </a:pPr>
          <a:r>
            <a:rPr lang="en-CA" sz="1400" kern="1200" dirty="0"/>
            <a:t>Glyn Jones </a:t>
          </a:r>
        </a:p>
        <a:p>
          <a:pPr marL="0" lvl="0" indent="0" algn="ctr" defTabSz="622300">
            <a:lnSpc>
              <a:spcPct val="90000"/>
            </a:lnSpc>
            <a:spcBef>
              <a:spcPct val="0"/>
            </a:spcBef>
            <a:spcAft>
              <a:spcPts val="0"/>
            </a:spcAft>
            <a:buNone/>
          </a:pPr>
          <a:r>
            <a:rPr lang="en-CA" sz="1400" kern="1200" dirty="0"/>
            <a:t>Ted Letourneau</a:t>
          </a:r>
        </a:p>
        <a:p>
          <a:pPr marL="0" lvl="0" indent="0" algn="ctr" defTabSz="622300">
            <a:lnSpc>
              <a:spcPct val="90000"/>
            </a:lnSpc>
            <a:spcBef>
              <a:spcPct val="0"/>
            </a:spcBef>
            <a:spcAft>
              <a:spcPts val="0"/>
            </a:spcAft>
            <a:buNone/>
          </a:pPr>
          <a:r>
            <a:rPr lang="en-US" sz="1400" kern="1200" dirty="0"/>
            <a:t>Suzanne Wilde</a:t>
          </a:r>
        </a:p>
        <a:p>
          <a:pPr marL="0" lvl="0" indent="0" algn="ctr" defTabSz="622300">
            <a:lnSpc>
              <a:spcPct val="90000"/>
            </a:lnSpc>
            <a:spcBef>
              <a:spcPct val="0"/>
            </a:spcBef>
            <a:spcAft>
              <a:spcPts val="0"/>
            </a:spcAft>
            <a:buNone/>
          </a:pPr>
          <a:r>
            <a:rPr lang="en-US" sz="1400" kern="1200" dirty="0"/>
            <a:t>Altaira Hildebrand</a:t>
          </a:r>
        </a:p>
        <a:p>
          <a:pPr marL="0" lvl="0" indent="0" algn="ctr" defTabSz="622300">
            <a:lnSpc>
              <a:spcPct val="90000"/>
            </a:lnSpc>
            <a:spcBef>
              <a:spcPct val="0"/>
            </a:spcBef>
            <a:spcAft>
              <a:spcPts val="0"/>
            </a:spcAft>
            <a:buNone/>
          </a:pPr>
          <a:r>
            <a:rPr lang="en-US" sz="1400" kern="1200" dirty="0"/>
            <a:t>Kiet Nguyen</a:t>
          </a:r>
        </a:p>
      </dsp:txBody>
      <dsp:txXfrm>
        <a:off x="8069581" y="898383"/>
        <a:ext cx="2184967" cy="131098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DB7261-2BE4-49E6-BC73-68F64D17CC2E}">
      <dsp:nvSpPr>
        <dsp:cNvPr id="0" name=""/>
        <dsp:cNvSpPr/>
      </dsp:nvSpPr>
      <dsp:spPr>
        <a:xfrm>
          <a:off x="0" y="430"/>
          <a:ext cx="10820400" cy="0"/>
        </a:xfrm>
        <a:prstGeom prst="line">
          <a:avLst/>
        </a:prstGeom>
        <a:gradFill rotWithShape="0">
          <a:gsLst>
            <a:gs pos="0">
              <a:schemeClr val="dk2">
                <a:hueOff val="0"/>
                <a:satOff val="0"/>
                <a:lumOff val="0"/>
                <a:alphaOff val="0"/>
                <a:tint val="97000"/>
                <a:satMod val="100000"/>
                <a:lumMod val="102000"/>
              </a:schemeClr>
            </a:gs>
            <a:gs pos="50000">
              <a:schemeClr val="dk2">
                <a:hueOff val="0"/>
                <a:satOff val="0"/>
                <a:lumOff val="0"/>
                <a:alphaOff val="0"/>
                <a:shade val="100000"/>
                <a:satMod val="103000"/>
                <a:lumMod val="100000"/>
              </a:schemeClr>
            </a:gs>
            <a:gs pos="100000">
              <a:schemeClr val="dk2">
                <a:hueOff val="0"/>
                <a:satOff val="0"/>
                <a:lumOff val="0"/>
                <a:alphaOff val="0"/>
                <a:shade val="93000"/>
                <a:satMod val="110000"/>
                <a:lumMod val="99000"/>
              </a:schemeClr>
            </a:gs>
          </a:gsLst>
          <a:lin ang="5400000" scaled="0"/>
        </a:gradFill>
        <a:ln w="6350" cap="flat" cmpd="sng" algn="ctr">
          <a:solidFill>
            <a:schemeClr val="dk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7BB4F018-AABB-4ABB-9156-AC118DAC4F5A}">
      <dsp:nvSpPr>
        <dsp:cNvPr id="0" name=""/>
        <dsp:cNvSpPr/>
      </dsp:nvSpPr>
      <dsp:spPr>
        <a:xfrm>
          <a:off x="0" y="430"/>
          <a:ext cx="10820400" cy="705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EXAMINATION COMMITTEES</a:t>
          </a:r>
          <a:endParaRPr lang="en-US" sz="2000" b="0" kern="1200" dirty="0"/>
        </a:p>
      </dsp:txBody>
      <dsp:txXfrm>
        <a:off x="0" y="430"/>
        <a:ext cx="10820400" cy="705840"/>
      </dsp:txXfrm>
    </dsp:sp>
    <dsp:sp modelId="{9734D706-CE55-4A6D-BA4F-896B6E486594}">
      <dsp:nvSpPr>
        <dsp:cNvPr id="0" name=""/>
        <dsp:cNvSpPr/>
      </dsp:nvSpPr>
      <dsp:spPr>
        <a:xfrm>
          <a:off x="0" y="706270"/>
          <a:ext cx="10820400" cy="0"/>
        </a:xfrm>
        <a:prstGeom prst="line">
          <a:avLst/>
        </a:prstGeom>
        <a:gradFill rotWithShape="0">
          <a:gsLst>
            <a:gs pos="0">
              <a:schemeClr val="dk2">
                <a:hueOff val="0"/>
                <a:satOff val="0"/>
                <a:lumOff val="0"/>
                <a:alphaOff val="0"/>
                <a:tint val="97000"/>
                <a:satMod val="100000"/>
                <a:lumMod val="102000"/>
              </a:schemeClr>
            </a:gs>
            <a:gs pos="50000">
              <a:schemeClr val="dk2">
                <a:hueOff val="0"/>
                <a:satOff val="0"/>
                <a:lumOff val="0"/>
                <a:alphaOff val="0"/>
                <a:shade val="100000"/>
                <a:satMod val="103000"/>
                <a:lumMod val="100000"/>
              </a:schemeClr>
            </a:gs>
            <a:gs pos="100000">
              <a:schemeClr val="dk2">
                <a:hueOff val="0"/>
                <a:satOff val="0"/>
                <a:lumOff val="0"/>
                <a:alphaOff val="0"/>
                <a:shade val="93000"/>
                <a:satMod val="110000"/>
                <a:lumMod val="99000"/>
              </a:schemeClr>
            </a:gs>
          </a:gsLst>
          <a:lin ang="5400000" scaled="0"/>
        </a:gradFill>
        <a:ln w="6350" cap="flat" cmpd="sng" algn="ctr">
          <a:solidFill>
            <a:schemeClr val="dk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E2C6FD48-29A3-415D-A0C8-5ABBF64DE628}">
      <dsp:nvSpPr>
        <dsp:cNvPr id="0" name=""/>
        <dsp:cNvSpPr/>
      </dsp:nvSpPr>
      <dsp:spPr>
        <a:xfrm>
          <a:off x="0" y="706270"/>
          <a:ext cx="10820400" cy="705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Written Exam Chairs:  </a:t>
          </a:r>
          <a:r>
            <a:rPr lang="en-US" sz="2000" b="0" kern="1200" dirty="0"/>
            <a:t>Victoria </a:t>
          </a:r>
          <a:r>
            <a:rPr lang="en-US" sz="2000" b="0" kern="1200" dirty="0" err="1"/>
            <a:t>Arrandale</a:t>
          </a:r>
          <a:r>
            <a:rPr lang="en-US" sz="2000" b="0" kern="1200" dirty="0"/>
            <a:t> (ROH COMMITTEE) Dave Jarrell (ROHT COMMITTEE)</a:t>
          </a:r>
          <a:endParaRPr lang="en-US" sz="2000" kern="1200" dirty="0"/>
        </a:p>
      </dsp:txBody>
      <dsp:txXfrm>
        <a:off x="0" y="706270"/>
        <a:ext cx="10820400" cy="705840"/>
      </dsp:txXfrm>
    </dsp:sp>
    <dsp:sp modelId="{D0BF3121-492D-45F4-AF0F-16CFB1CB34EB}">
      <dsp:nvSpPr>
        <dsp:cNvPr id="0" name=""/>
        <dsp:cNvSpPr/>
      </dsp:nvSpPr>
      <dsp:spPr>
        <a:xfrm>
          <a:off x="0" y="1412110"/>
          <a:ext cx="10820400" cy="0"/>
        </a:xfrm>
        <a:prstGeom prst="line">
          <a:avLst/>
        </a:prstGeom>
        <a:gradFill rotWithShape="0">
          <a:gsLst>
            <a:gs pos="0">
              <a:schemeClr val="dk2">
                <a:hueOff val="0"/>
                <a:satOff val="0"/>
                <a:lumOff val="0"/>
                <a:alphaOff val="0"/>
                <a:tint val="97000"/>
                <a:satMod val="100000"/>
                <a:lumMod val="102000"/>
              </a:schemeClr>
            </a:gs>
            <a:gs pos="50000">
              <a:schemeClr val="dk2">
                <a:hueOff val="0"/>
                <a:satOff val="0"/>
                <a:lumOff val="0"/>
                <a:alphaOff val="0"/>
                <a:shade val="100000"/>
                <a:satMod val="103000"/>
                <a:lumMod val="100000"/>
              </a:schemeClr>
            </a:gs>
            <a:gs pos="100000">
              <a:schemeClr val="dk2">
                <a:hueOff val="0"/>
                <a:satOff val="0"/>
                <a:lumOff val="0"/>
                <a:alphaOff val="0"/>
                <a:shade val="93000"/>
                <a:satMod val="110000"/>
                <a:lumMod val="99000"/>
              </a:schemeClr>
            </a:gs>
          </a:gsLst>
          <a:lin ang="5400000" scaled="0"/>
        </a:gradFill>
        <a:ln w="6350" cap="flat" cmpd="sng" algn="ctr">
          <a:solidFill>
            <a:schemeClr val="dk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7CD657DE-8042-4C0A-A228-ADE74E2B6725}">
      <dsp:nvSpPr>
        <dsp:cNvPr id="0" name=""/>
        <dsp:cNvSpPr/>
      </dsp:nvSpPr>
      <dsp:spPr>
        <a:xfrm>
          <a:off x="0" y="1412110"/>
          <a:ext cx="10820400" cy="705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fr-FR" sz="2000" b="1" kern="1200" dirty="0"/>
            <a:t>Chief Oral </a:t>
          </a:r>
          <a:r>
            <a:rPr lang="fr-FR" sz="2000" b="1" kern="1200" dirty="0" err="1"/>
            <a:t>Examiners</a:t>
          </a:r>
          <a:r>
            <a:rPr lang="fr-FR" sz="2000" b="1" kern="1200" dirty="0"/>
            <a:t>: </a:t>
          </a:r>
          <a:r>
            <a:rPr lang="fr-FR" sz="2000" b="0" kern="1200" dirty="0"/>
            <a:t>Andrea </a:t>
          </a:r>
          <a:r>
            <a:rPr lang="fr-FR" sz="2000" b="0" kern="1200" dirty="0" err="1"/>
            <a:t>Sass-Kortsak</a:t>
          </a:r>
          <a:r>
            <a:rPr lang="fr-FR" sz="2000" b="0" kern="1200" dirty="0"/>
            <a:t>, Guillaume Lachapelle, Lydia </a:t>
          </a:r>
          <a:r>
            <a:rPr lang="fr-FR" sz="2000" b="0" kern="1200" dirty="0" err="1"/>
            <a:t>Renton</a:t>
          </a:r>
          <a:endParaRPr lang="en-US" sz="2000" b="0" kern="1200" dirty="0"/>
        </a:p>
      </dsp:txBody>
      <dsp:txXfrm>
        <a:off x="0" y="1412110"/>
        <a:ext cx="10820400" cy="705840"/>
      </dsp:txXfrm>
    </dsp:sp>
    <dsp:sp modelId="{DF4C5250-CD51-4BBE-8621-17B5F1F3A13D}">
      <dsp:nvSpPr>
        <dsp:cNvPr id="0" name=""/>
        <dsp:cNvSpPr/>
      </dsp:nvSpPr>
      <dsp:spPr>
        <a:xfrm>
          <a:off x="0" y="2117951"/>
          <a:ext cx="10820400" cy="0"/>
        </a:xfrm>
        <a:prstGeom prst="line">
          <a:avLst/>
        </a:prstGeom>
        <a:gradFill rotWithShape="0">
          <a:gsLst>
            <a:gs pos="0">
              <a:schemeClr val="dk2">
                <a:hueOff val="0"/>
                <a:satOff val="0"/>
                <a:lumOff val="0"/>
                <a:alphaOff val="0"/>
                <a:tint val="97000"/>
                <a:satMod val="100000"/>
                <a:lumMod val="102000"/>
              </a:schemeClr>
            </a:gs>
            <a:gs pos="50000">
              <a:schemeClr val="dk2">
                <a:hueOff val="0"/>
                <a:satOff val="0"/>
                <a:lumOff val="0"/>
                <a:alphaOff val="0"/>
                <a:shade val="100000"/>
                <a:satMod val="103000"/>
                <a:lumMod val="100000"/>
              </a:schemeClr>
            </a:gs>
            <a:gs pos="100000">
              <a:schemeClr val="dk2">
                <a:hueOff val="0"/>
                <a:satOff val="0"/>
                <a:lumOff val="0"/>
                <a:alphaOff val="0"/>
                <a:shade val="93000"/>
                <a:satMod val="110000"/>
                <a:lumMod val="99000"/>
              </a:schemeClr>
            </a:gs>
          </a:gsLst>
          <a:lin ang="5400000" scaled="0"/>
        </a:gradFill>
        <a:ln w="6350" cap="flat" cmpd="sng" algn="ctr">
          <a:solidFill>
            <a:schemeClr val="dk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BCF2C237-F399-4C83-811E-D25A3AD78749}">
      <dsp:nvSpPr>
        <dsp:cNvPr id="0" name=""/>
        <dsp:cNvSpPr/>
      </dsp:nvSpPr>
      <dsp:spPr>
        <a:xfrm>
          <a:off x="0" y="2117951"/>
          <a:ext cx="10820400" cy="705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BOD Liaison:  </a:t>
          </a:r>
          <a:r>
            <a:rPr lang="en-US" sz="2000" b="0" kern="1200" dirty="0"/>
            <a:t>Suzanne Wilde</a:t>
          </a:r>
        </a:p>
      </dsp:txBody>
      <dsp:txXfrm>
        <a:off x="0" y="2117951"/>
        <a:ext cx="10820400" cy="705840"/>
      </dsp:txXfrm>
    </dsp:sp>
    <dsp:sp modelId="{4CA9CF3F-6AD0-46FF-A5A4-15B9773104D5}">
      <dsp:nvSpPr>
        <dsp:cNvPr id="0" name=""/>
        <dsp:cNvSpPr/>
      </dsp:nvSpPr>
      <dsp:spPr>
        <a:xfrm>
          <a:off x="0" y="2823791"/>
          <a:ext cx="10820400" cy="0"/>
        </a:xfrm>
        <a:prstGeom prst="line">
          <a:avLst/>
        </a:prstGeom>
        <a:gradFill rotWithShape="0">
          <a:gsLst>
            <a:gs pos="0">
              <a:schemeClr val="dk2">
                <a:hueOff val="0"/>
                <a:satOff val="0"/>
                <a:lumOff val="0"/>
                <a:alphaOff val="0"/>
                <a:tint val="97000"/>
                <a:satMod val="100000"/>
                <a:lumMod val="102000"/>
              </a:schemeClr>
            </a:gs>
            <a:gs pos="50000">
              <a:schemeClr val="dk2">
                <a:hueOff val="0"/>
                <a:satOff val="0"/>
                <a:lumOff val="0"/>
                <a:alphaOff val="0"/>
                <a:shade val="100000"/>
                <a:satMod val="103000"/>
                <a:lumMod val="100000"/>
              </a:schemeClr>
            </a:gs>
            <a:gs pos="100000">
              <a:schemeClr val="dk2">
                <a:hueOff val="0"/>
                <a:satOff val="0"/>
                <a:lumOff val="0"/>
                <a:alphaOff val="0"/>
                <a:shade val="93000"/>
                <a:satMod val="110000"/>
                <a:lumMod val="99000"/>
              </a:schemeClr>
            </a:gs>
          </a:gsLst>
          <a:lin ang="5400000" scaled="0"/>
        </a:gradFill>
        <a:ln w="6350" cap="flat" cmpd="sng" algn="ctr">
          <a:solidFill>
            <a:schemeClr val="dk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5F632359-F4DD-457C-9D5F-C213526085B3}">
      <dsp:nvSpPr>
        <dsp:cNvPr id="0" name=""/>
        <dsp:cNvSpPr/>
      </dsp:nvSpPr>
      <dsp:spPr>
        <a:xfrm>
          <a:off x="0" y="2823791"/>
          <a:ext cx="10820400" cy="705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u="none" kern="1200" dirty="0"/>
            <a:t>Online Examination Support: </a:t>
          </a:r>
          <a:r>
            <a:rPr lang="en-US" sz="2000" u="none" kern="1200" dirty="0"/>
            <a:t>Ken Major</a:t>
          </a:r>
        </a:p>
      </dsp:txBody>
      <dsp:txXfrm>
        <a:off x="0" y="2823791"/>
        <a:ext cx="10820400" cy="705840"/>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mbria"/>
                <a:ea typeface="Cambria"/>
                <a:cs typeface="Cambria"/>
                <a:sym typeface="Cambria"/>
              </a:defRPr>
            </a:lvl1pPr>
            <a:lvl2pPr marR="0" lvl="1"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2pPr>
            <a:lvl3pPr marR="0" lvl="2"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3pPr>
            <a:lvl4pPr marR="0" lvl="3"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4pPr>
            <a:lvl5pPr marR="0" lvl="4"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5pPr>
            <a:lvl6pPr marR="0" lvl="5"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6pPr>
            <a:lvl7pPr marR="0" lvl="6"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7pPr>
            <a:lvl8pPr marR="0" lvl="7"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8pPr>
            <a:lvl9pPr marR="0" lvl="8"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mbria"/>
                <a:ea typeface="Cambria"/>
                <a:cs typeface="Cambria"/>
                <a:sym typeface="Cambria"/>
              </a:defRPr>
            </a:lvl1pPr>
            <a:lvl2pPr marR="0" lvl="1"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2pPr>
            <a:lvl3pPr marR="0" lvl="2"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3pPr>
            <a:lvl4pPr marR="0" lvl="3"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4pPr>
            <a:lvl5pPr marR="0" lvl="4"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5pPr>
            <a:lvl6pPr marR="0" lvl="5"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6pPr>
            <a:lvl7pPr marR="0" lvl="6"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7pPr>
            <a:lvl8pPr marR="0" lvl="7"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8pPr>
            <a:lvl9pPr marR="0" lvl="8"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mbria"/>
                <a:ea typeface="Cambria"/>
                <a:cs typeface="Cambria"/>
                <a:sym typeface="Cambria"/>
              </a:defRPr>
            </a:lvl1pPr>
            <a:lvl2pPr marL="914400" marR="0" lvl="1" indent="-228600" algn="l" rtl="0">
              <a:spcBef>
                <a:spcPts val="0"/>
              </a:spcBef>
              <a:spcAft>
                <a:spcPts val="0"/>
              </a:spcAft>
              <a:buSzPts val="1400"/>
              <a:buNone/>
              <a:defRPr sz="1200" b="0" i="0" u="none" strike="noStrike" cap="none">
                <a:solidFill>
                  <a:schemeClr val="dk1"/>
                </a:solidFill>
                <a:latin typeface="Cambria"/>
                <a:ea typeface="Cambria"/>
                <a:cs typeface="Cambria"/>
                <a:sym typeface="Cambria"/>
              </a:defRPr>
            </a:lvl2pPr>
            <a:lvl3pPr marL="1371600" marR="0" lvl="2" indent="-228600" algn="l" rtl="0">
              <a:spcBef>
                <a:spcPts val="0"/>
              </a:spcBef>
              <a:spcAft>
                <a:spcPts val="0"/>
              </a:spcAft>
              <a:buSzPts val="1400"/>
              <a:buNone/>
              <a:defRPr sz="1200" b="0" i="0" u="none" strike="noStrike" cap="none">
                <a:solidFill>
                  <a:schemeClr val="dk1"/>
                </a:solidFill>
                <a:latin typeface="Cambria"/>
                <a:ea typeface="Cambria"/>
                <a:cs typeface="Cambria"/>
                <a:sym typeface="Cambria"/>
              </a:defRPr>
            </a:lvl3pPr>
            <a:lvl4pPr marL="1828800" marR="0" lvl="3" indent="-228600" algn="l" rtl="0">
              <a:spcBef>
                <a:spcPts val="0"/>
              </a:spcBef>
              <a:spcAft>
                <a:spcPts val="0"/>
              </a:spcAft>
              <a:buSzPts val="1400"/>
              <a:buNone/>
              <a:defRPr sz="1200" b="0" i="0" u="none" strike="noStrike" cap="none">
                <a:solidFill>
                  <a:schemeClr val="dk1"/>
                </a:solidFill>
                <a:latin typeface="Cambria"/>
                <a:ea typeface="Cambria"/>
                <a:cs typeface="Cambria"/>
                <a:sym typeface="Cambria"/>
              </a:defRPr>
            </a:lvl4pPr>
            <a:lvl5pPr marL="2286000" marR="0" lvl="4" indent="-228600" algn="l" rtl="0">
              <a:spcBef>
                <a:spcPts val="0"/>
              </a:spcBef>
              <a:spcAft>
                <a:spcPts val="0"/>
              </a:spcAft>
              <a:buSzPts val="1400"/>
              <a:buNone/>
              <a:defRPr sz="1200" b="0" i="0" u="none" strike="noStrike" cap="none">
                <a:solidFill>
                  <a:schemeClr val="dk1"/>
                </a:solidFill>
                <a:latin typeface="Cambria"/>
                <a:ea typeface="Cambria"/>
                <a:cs typeface="Cambria"/>
                <a:sym typeface="Cambria"/>
              </a:defRPr>
            </a:lvl5pPr>
            <a:lvl6pPr marL="2743200" marR="0" lvl="5" indent="-228600" algn="l" rtl="0">
              <a:spcBef>
                <a:spcPts val="0"/>
              </a:spcBef>
              <a:spcAft>
                <a:spcPts val="0"/>
              </a:spcAft>
              <a:buSzPts val="1400"/>
              <a:buNone/>
              <a:defRPr sz="1200" b="0" i="0" u="none" strike="noStrike" cap="none">
                <a:solidFill>
                  <a:schemeClr val="dk1"/>
                </a:solidFill>
                <a:latin typeface="Cambria"/>
                <a:ea typeface="Cambria"/>
                <a:cs typeface="Cambria"/>
                <a:sym typeface="Cambria"/>
              </a:defRPr>
            </a:lvl6pPr>
            <a:lvl7pPr marL="3200400" marR="0" lvl="6" indent="-228600" algn="l" rtl="0">
              <a:spcBef>
                <a:spcPts val="0"/>
              </a:spcBef>
              <a:spcAft>
                <a:spcPts val="0"/>
              </a:spcAft>
              <a:buSzPts val="1400"/>
              <a:buNone/>
              <a:defRPr sz="1200" b="0" i="0" u="none" strike="noStrike" cap="none">
                <a:solidFill>
                  <a:schemeClr val="dk1"/>
                </a:solidFill>
                <a:latin typeface="Cambria"/>
                <a:ea typeface="Cambria"/>
                <a:cs typeface="Cambria"/>
                <a:sym typeface="Cambria"/>
              </a:defRPr>
            </a:lvl7pPr>
            <a:lvl8pPr marL="3657600" marR="0" lvl="7" indent="-228600" algn="l" rtl="0">
              <a:spcBef>
                <a:spcPts val="0"/>
              </a:spcBef>
              <a:spcAft>
                <a:spcPts val="0"/>
              </a:spcAft>
              <a:buSzPts val="1400"/>
              <a:buNone/>
              <a:defRPr sz="1200" b="0" i="0" u="none" strike="noStrike" cap="none">
                <a:solidFill>
                  <a:schemeClr val="dk1"/>
                </a:solidFill>
                <a:latin typeface="Cambria"/>
                <a:ea typeface="Cambria"/>
                <a:cs typeface="Cambria"/>
                <a:sym typeface="Cambria"/>
              </a:defRPr>
            </a:lvl8pPr>
            <a:lvl9pPr marL="4114800" marR="0" lvl="8" indent="-228600" algn="l" rtl="0">
              <a:spcBef>
                <a:spcPts val="0"/>
              </a:spcBef>
              <a:spcAft>
                <a:spcPts val="0"/>
              </a:spcAft>
              <a:buSzPts val="1400"/>
              <a:buNone/>
              <a:defRPr sz="1200" b="0" i="0" u="none" strike="noStrike" cap="none">
                <a:solidFill>
                  <a:schemeClr val="dk1"/>
                </a:solidFill>
                <a:latin typeface="Cambria"/>
                <a:ea typeface="Cambria"/>
                <a:cs typeface="Cambria"/>
                <a:sym typeface="Cambria"/>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mbria"/>
                <a:ea typeface="Cambria"/>
                <a:cs typeface="Cambria"/>
                <a:sym typeface="Cambria"/>
              </a:defRPr>
            </a:lvl1pPr>
            <a:lvl2pPr marR="0" lvl="1"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2pPr>
            <a:lvl3pPr marR="0" lvl="2"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3pPr>
            <a:lvl4pPr marR="0" lvl="3"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4pPr>
            <a:lvl5pPr marR="0" lvl="4"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5pPr>
            <a:lvl6pPr marR="0" lvl="5"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6pPr>
            <a:lvl7pPr marR="0" lvl="6"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7pPr>
            <a:lvl8pPr marR="0" lvl="7"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8pPr>
            <a:lvl9pPr marR="0" lvl="8"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mbria"/>
                <a:ea typeface="Cambria"/>
                <a:cs typeface="Cambria"/>
                <a:sym typeface="Cambria"/>
              </a:rPr>
              <a:t>‹#›</a:t>
            </a:fld>
            <a:endParaRPr sz="1200" b="0" i="0" u="none" strike="noStrike" cap="none">
              <a:solidFill>
                <a:schemeClr val="dk1"/>
              </a:solidFill>
              <a:latin typeface="Cambria"/>
              <a:ea typeface="Cambria"/>
              <a:cs typeface="Cambria"/>
              <a:sym typeface="Cambria"/>
            </a:endParaRPr>
          </a:p>
        </p:txBody>
      </p:sp>
    </p:spTree>
    <p:extLst>
      <p:ext uri="{BB962C8B-B14F-4D97-AF65-F5344CB8AC3E}">
        <p14:creationId xmlns:p14="http://schemas.microsoft.com/office/powerpoint/2010/main" val="93071820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32:notes"/>
          <p:cNvSpPr txBox="1">
            <a:spLocks noGrp="1"/>
          </p:cNvSpPr>
          <p:nvPr>
            <p:ph type="body" idx="1"/>
          </p:nvPr>
        </p:nvSpPr>
        <p:spPr>
          <a:xfrm>
            <a:off x="685800" y="4400550"/>
            <a:ext cx="54864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68" name="Google Shape;368;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42970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a:extLst>
            <a:ext uri="{FF2B5EF4-FFF2-40B4-BE49-F238E27FC236}">
              <a16:creationId xmlns:a16="http://schemas.microsoft.com/office/drawing/2014/main" id="{D07E3E3A-FAA3-149B-B8C7-8DD128C33E7A}"/>
            </a:ext>
          </a:extLst>
        </p:cNvPr>
        <p:cNvGrpSpPr/>
        <p:nvPr/>
      </p:nvGrpSpPr>
      <p:grpSpPr>
        <a:xfrm>
          <a:off x="0" y="0"/>
          <a:ext cx="0" cy="0"/>
          <a:chOff x="0" y="0"/>
          <a:chExt cx="0" cy="0"/>
        </a:xfrm>
      </p:grpSpPr>
      <p:sp>
        <p:nvSpPr>
          <p:cNvPr id="165" name="Google Shape;165;p72:notes">
            <a:extLst>
              <a:ext uri="{FF2B5EF4-FFF2-40B4-BE49-F238E27FC236}">
                <a16:creationId xmlns:a16="http://schemas.microsoft.com/office/drawing/2014/main" id="{F9C43974-36F0-5E71-48A3-BE4792411E23}"/>
              </a:ext>
            </a:extLst>
          </p:cNvPr>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6" name="Google Shape;166;p72:notes">
            <a:extLst>
              <a:ext uri="{FF2B5EF4-FFF2-40B4-BE49-F238E27FC236}">
                <a16:creationId xmlns:a16="http://schemas.microsoft.com/office/drawing/2014/main" id="{BDCFD99D-CE3A-176F-C987-D4469B678A9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15717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a:extLst>
            <a:ext uri="{FF2B5EF4-FFF2-40B4-BE49-F238E27FC236}">
              <a16:creationId xmlns:a16="http://schemas.microsoft.com/office/drawing/2014/main" id="{78055380-624A-F85B-5806-681FE4F238F9}"/>
            </a:ext>
          </a:extLst>
        </p:cNvPr>
        <p:cNvGrpSpPr/>
        <p:nvPr/>
      </p:nvGrpSpPr>
      <p:grpSpPr>
        <a:xfrm>
          <a:off x="0" y="0"/>
          <a:ext cx="0" cy="0"/>
          <a:chOff x="0" y="0"/>
          <a:chExt cx="0" cy="0"/>
        </a:xfrm>
      </p:grpSpPr>
      <p:sp>
        <p:nvSpPr>
          <p:cNvPr id="521" name="Google Shape;521;p10:notes">
            <a:extLst>
              <a:ext uri="{FF2B5EF4-FFF2-40B4-BE49-F238E27FC236}">
                <a16:creationId xmlns:a16="http://schemas.microsoft.com/office/drawing/2014/main" id="{819DC535-8D8A-3E17-7844-99D21847B0DB}"/>
              </a:ext>
            </a:extLst>
          </p:cNvPr>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2" name="Google Shape;522;p10:notes">
            <a:extLst>
              <a:ext uri="{FF2B5EF4-FFF2-40B4-BE49-F238E27FC236}">
                <a16:creationId xmlns:a16="http://schemas.microsoft.com/office/drawing/2014/main" id="{822E6624-E612-BF9C-6AB0-403CE37D983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31143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a:extLst>
            <a:ext uri="{FF2B5EF4-FFF2-40B4-BE49-F238E27FC236}">
              <a16:creationId xmlns:a16="http://schemas.microsoft.com/office/drawing/2014/main" id="{99215066-6CC5-9E9F-967D-DFC7C7331F3D}"/>
            </a:ext>
          </a:extLst>
        </p:cNvPr>
        <p:cNvGrpSpPr/>
        <p:nvPr/>
      </p:nvGrpSpPr>
      <p:grpSpPr>
        <a:xfrm>
          <a:off x="0" y="0"/>
          <a:ext cx="0" cy="0"/>
          <a:chOff x="0" y="0"/>
          <a:chExt cx="0" cy="0"/>
        </a:xfrm>
      </p:grpSpPr>
      <p:sp>
        <p:nvSpPr>
          <p:cNvPr id="521" name="Google Shape;521;p10:notes">
            <a:extLst>
              <a:ext uri="{FF2B5EF4-FFF2-40B4-BE49-F238E27FC236}">
                <a16:creationId xmlns:a16="http://schemas.microsoft.com/office/drawing/2014/main" id="{A3BAED9F-2985-5441-BAC1-D06D0011B002}"/>
              </a:ext>
            </a:extLst>
          </p:cNvPr>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2" name="Google Shape;522;p10:notes">
            <a:extLst>
              <a:ext uri="{FF2B5EF4-FFF2-40B4-BE49-F238E27FC236}">
                <a16:creationId xmlns:a16="http://schemas.microsoft.com/office/drawing/2014/main" id="{96CD5DFA-60E8-647E-86E0-78AFA8934E8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0636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a:extLst>
            <a:ext uri="{FF2B5EF4-FFF2-40B4-BE49-F238E27FC236}">
              <a16:creationId xmlns:a16="http://schemas.microsoft.com/office/drawing/2014/main" id="{6FEF2034-B013-DA90-6856-65349544421A}"/>
            </a:ext>
          </a:extLst>
        </p:cNvPr>
        <p:cNvGrpSpPr/>
        <p:nvPr/>
      </p:nvGrpSpPr>
      <p:grpSpPr>
        <a:xfrm>
          <a:off x="0" y="0"/>
          <a:ext cx="0" cy="0"/>
          <a:chOff x="0" y="0"/>
          <a:chExt cx="0" cy="0"/>
        </a:xfrm>
      </p:grpSpPr>
      <p:sp>
        <p:nvSpPr>
          <p:cNvPr id="521" name="Google Shape;521;p10:notes">
            <a:extLst>
              <a:ext uri="{FF2B5EF4-FFF2-40B4-BE49-F238E27FC236}">
                <a16:creationId xmlns:a16="http://schemas.microsoft.com/office/drawing/2014/main" id="{21C9355B-A966-14FC-4984-EC44734C2C92}"/>
              </a:ext>
            </a:extLst>
          </p:cNvPr>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2" name="Google Shape;522;p10:notes">
            <a:extLst>
              <a:ext uri="{FF2B5EF4-FFF2-40B4-BE49-F238E27FC236}">
                <a16:creationId xmlns:a16="http://schemas.microsoft.com/office/drawing/2014/main" id="{8DDC6D3A-E8AE-1573-780C-24F04A48B36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08888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a:extLst>
            <a:ext uri="{FF2B5EF4-FFF2-40B4-BE49-F238E27FC236}">
              <a16:creationId xmlns:a16="http://schemas.microsoft.com/office/drawing/2014/main" id="{C947EBB4-DAF1-44D0-2B99-96C95F79B555}"/>
            </a:ext>
          </a:extLst>
        </p:cNvPr>
        <p:cNvGrpSpPr/>
        <p:nvPr/>
      </p:nvGrpSpPr>
      <p:grpSpPr>
        <a:xfrm>
          <a:off x="0" y="0"/>
          <a:ext cx="0" cy="0"/>
          <a:chOff x="0" y="0"/>
          <a:chExt cx="0" cy="0"/>
        </a:xfrm>
      </p:grpSpPr>
      <p:sp>
        <p:nvSpPr>
          <p:cNvPr id="521" name="Google Shape;521;p10:notes">
            <a:extLst>
              <a:ext uri="{FF2B5EF4-FFF2-40B4-BE49-F238E27FC236}">
                <a16:creationId xmlns:a16="http://schemas.microsoft.com/office/drawing/2014/main" id="{7740DCED-B611-F14A-C7FF-DDC7E9A899ED}"/>
              </a:ext>
            </a:extLst>
          </p:cNvPr>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2" name="Google Shape;522;p10:notes">
            <a:extLst>
              <a:ext uri="{FF2B5EF4-FFF2-40B4-BE49-F238E27FC236}">
                <a16:creationId xmlns:a16="http://schemas.microsoft.com/office/drawing/2014/main" id="{15BC8412-CF09-D4C7-58F2-93295717443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95989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52:notes"/>
          <p:cNvSpPr txBox="1">
            <a:spLocks noGrp="1"/>
          </p:cNvSpPr>
          <p:nvPr>
            <p:ph type="body" idx="1"/>
          </p:nvPr>
        </p:nvSpPr>
        <p:spPr>
          <a:xfrm>
            <a:off x="685800" y="4400550"/>
            <a:ext cx="54864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5" name="Google Shape;525;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60093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a:extLst>
            <a:ext uri="{FF2B5EF4-FFF2-40B4-BE49-F238E27FC236}">
              <a16:creationId xmlns:a16="http://schemas.microsoft.com/office/drawing/2014/main" id="{21C6BE94-4CA4-3869-DACD-69C2D4A1B049}"/>
            </a:ext>
          </a:extLst>
        </p:cNvPr>
        <p:cNvGrpSpPr/>
        <p:nvPr/>
      </p:nvGrpSpPr>
      <p:grpSpPr>
        <a:xfrm>
          <a:off x="0" y="0"/>
          <a:ext cx="0" cy="0"/>
          <a:chOff x="0" y="0"/>
          <a:chExt cx="0" cy="0"/>
        </a:xfrm>
      </p:grpSpPr>
      <p:sp>
        <p:nvSpPr>
          <p:cNvPr id="524" name="Google Shape;524;p52:notes">
            <a:extLst>
              <a:ext uri="{FF2B5EF4-FFF2-40B4-BE49-F238E27FC236}">
                <a16:creationId xmlns:a16="http://schemas.microsoft.com/office/drawing/2014/main" id="{F985F43C-E966-B4CF-350D-932DFE677D1C}"/>
              </a:ext>
            </a:extLst>
          </p:cNvPr>
          <p:cNvSpPr txBox="1">
            <a:spLocks noGrp="1"/>
          </p:cNvSpPr>
          <p:nvPr>
            <p:ph type="body" idx="1"/>
          </p:nvPr>
        </p:nvSpPr>
        <p:spPr>
          <a:xfrm>
            <a:off x="685800" y="4400550"/>
            <a:ext cx="54864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5" name="Google Shape;525;p52:notes">
            <a:extLst>
              <a:ext uri="{FF2B5EF4-FFF2-40B4-BE49-F238E27FC236}">
                <a16:creationId xmlns:a16="http://schemas.microsoft.com/office/drawing/2014/main" id="{692C30BD-A535-78EF-79DD-1DF47B13279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2866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1:notes"/>
          <p:cNvSpPr txBox="1">
            <a:spLocks noGrp="1"/>
          </p:cNvSpPr>
          <p:nvPr>
            <p:ph type="body" idx="1"/>
          </p:nvPr>
        </p:nvSpPr>
        <p:spPr>
          <a:xfrm>
            <a:off x="685800" y="4400550"/>
            <a:ext cx="54864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34242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2:notes"/>
          <p:cNvSpPr txBox="1">
            <a:spLocks noGrp="1"/>
          </p:cNvSpPr>
          <p:nvPr>
            <p:ph type="body" idx="1"/>
          </p:nvPr>
        </p:nvSpPr>
        <p:spPr>
          <a:xfrm>
            <a:off x="685800" y="4400550"/>
            <a:ext cx="54864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89551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a:extLst>
            <a:ext uri="{FF2B5EF4-FFF2-40B4-BE49-F238E27FC236}">
              <a16:creationId xmlns:a16="http://schemas.microsoft.com/office/drawing/2014/main" id="{A4428181-3F41-E15B-2646-B227D42BB35C}"/>
            </a:ext>
          </a:extLst>
        </p:cNvPr>
        <p:cNvGrpSpPr/>
        <p:nvPr/>
      </p:nvGrpSpPr>
      <p:grpSpPr>
        <a:xfrm>
          <a:off x="0" y="0"/>
          <a:ext cx="0" cy="0"/>
          <a:chOff x="0" y="0"/>
          <a:chExt cx="0" cy="0"/>
        </a:xfrm>
      </p:grpSpPr>
      <p:sp>
        <p:nvSpPr>
          <p:cNvPr id="521" name="Google Shape;521;p10:notes">
            <a:extLst>
              <a:ext uri="{FF2B5EF4-FFF2-40B4-BE49-F238E27FC236}">
                <a16:creationId xmlns:a16="http://schemas.microsoft.com/office/drawing/2014/main" id="{45597B3D-67CD-B470-9611-EE806289BB70}"/>
              </a:ext>
            </a:extLst>
          </p:cNvPr>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2" name="Google Shape;522;p10:notes">
            <a:extLst>
              <a:ext uri="{FF2B5EF4-FFF2-40B4-BE49-F238E27FC236}">
                <a16:creationId xmlns:a16="http://schemas.microsoft.com/office/drawing/2014/main" id="{576BA798-9AD4-06FF-C89B-81571B01E7B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95843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6:notes"/>
          <p:cNvSpPr txBox="1">
            <a:spLocks noGrp="1"/>
          </p:cNvSpPr>
          <p:nvPr>
            <p:ph type="body" idx="1"/>
          </p:nvPr>
        </p:nvSpPr>
        <p:spPr>
          <a:xfrm>
            <a:off x="685800" y="4400550"/>
            <a:ext cx="54864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59956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6:notes"/>
          <p:cNvSpPr txBox="1">
            <a:spLocks noGrp="1"/>
          </p:cNvSpPr>
          <p:nvPr>
            <p:ph type="body" idx="1"/>
          </p:nvPr>
        </p:nvSpPr>
        <p:spPr>
          <a:xfrm>
            <a:off x="685800" y="4400550"/>
            <a:ext cx="54864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33822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6:notes"/>
          <p:cNvSpPr txBox="1">
            <a:spLocks noGrp="1"/>
          </p:cNvSpPr>
          <p:nvPr>
            <p:ph type="body" idx="1"/>
          </p:nvPr>
        </p:nvSpPr>
        <p:spPr>
          <a:xfrm>
            <a:off x="685800" y="4400550"/>
            <a:ext cx="54864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17013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a:extLst>
            <a:ext uri="{FF2B5EF4-FFF2-40B4-BE49-F238E27FC236}">
              <a16:creationId xmlns:a16="http://schemas.microsoft.com/office/drawing/2014/main" id="{4071D49C-8CAC-922B-19D4-45E6E4A20ED0}"/>
            </a:ext>
          </a:extLst>
        </p:cNvPr>
        <p:cNvGrpSpPr/>
        <p:nvPr/>
      </p:nvGrpSpPr>
      <p:grpSpPr>
        <a:xfrm>
          <a:off x="0" y="0"/>
          <a:ext cx="0" cy="0"/>
          <a:chOff x="0" y="0"/>
          <a:chExt cx="0" cy="0"/>
        </a:xfrm>
      </p:grpSpPr>
      <p:sp>
        <p:nvSpPr>
          <p:cNvPr id="524" name="Google Shape;524;p52:notes">
            <a:extLst>
              <a:ext uri="{FF2B5EF4-FFF2-40B4-BE49-F238E27FC236}">
                <a16:creationId xmlns:a16="http://schemas.microsoft.com/office/drawing/2014/main" id="{23242615-8FF7-8794-5687-CEB3EF75E3A4}"/>
              </a:ext>
            </a:extLst>
          </p:cNvPr>
          <p:cNvSpPr txBox="1">
            <a:spLocks noGrp="1"/>
          </p:cNvSpPr>
          <p:nvPr>
            <p:ph type="body" idx="1"/>
          </p:nvPr>
        </p:nvSpPr>
        <p:spPr>
          <a:xfrm>
            <a:off x="685800" y="4400550"/>
            <a:ext cx="54864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5" name="Google Shape;525;p52:notes">
            <a:extLst>
              <a:ext uri="{FF2B5EF4-FFF2-40B4-BE49-F238E27FC236}">
                <a16:creationId xmlns:a16="http://schemas.microsoft.com/office/drawing/2014/main" id="{DC06E111-23B6-9E1C-04F8-1C70A3ABAF3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1152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e5c87d8b28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g3e5c87d8b28_1_0:notes"/>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2"/>
              </a:buClr>
              <a:buSzPts val="1100"/>
              <a:buFont typeface="Arial"/>
              <a:buNone/>
            </a:pPr>
            <a:r>
              <a:rPr lang="en-US"/>
              <a:t>Over the past year, the CRBOH Registrar’s office has advanced several key initiatives</a:t>
            </a:r>
            <a:endParaRPr/>
          </a:p>
          <a:p>
            <a:pPr marL="0" lvl="0" indent="0" algn="l" rtl="0">
              <a:lnSpc>
                <a:spcPct val="100000"/>
              </a:lnSpc>
              <a:spcBef>
                <a:spcPts val="0"/>
              </a:spcBef>
              <a:spcAft>
                <a:spcPts val="0"/>
              </a:spcAft>
              <a:buClr>
                <a:schemeClr val="dk2"/>
              </a:buClr>
              <a:buSzPts val="1100"/>
              <a:buFont typeface="Arial"/>
              <a:buNone/>
            </a:pPr>
            <a:r>
              <a:rPr lang="en-US"/>
              <a:t>that strengthen the organization’s registration, certification, and examination processes.</a:t>
            </a:r>
            <a:endParaRPr/>
          </a:p>
          <a:p>
            <a:pPr marL="0" lvl="0" indent="0" algn="l" rtl="0">
              <a:lnSpc>
                <a:spcPct val="100000"/>
              </a:lnSpc>
              <a:spcBef>
                <a:spcPts val="0"/>
              </a:spcBef>
              <a:spcAft>
                <a:spcPts val="0"/>
              </a:spcAft>
              <a:buClr>
                <a:schemeClr val="dk2"/>
              </a:buClr>
              <a:buSzPts val="1100"/>
              <a:buFont typeface="Arial"/>
              <a:buNone/>
            </a:pPr>
            <a:r>
              <a:rPr lang="en-US"/>
              <a:t>Registration activity has grown, with a noticeable increase in both ROH and ROHT</a:t>
            </a:r>
            <a:endParaRPr/>
          </a:p>
          <a:p>
            <a:pPr marL="0" lvl="0" indent="0" algn="l" rtl="0">
              <a:lnSpc>
                <a:spcPct val="100000"/>
              </a:lnSpc>
              <a:spcBef>
                <a:spcPts val="0"/>
              </a:spcBef>
              <a:spcAft>
                <a:spcPts val="0"/>
              </a:spcAft>
              <a:buClr>
                <a:schemeClr val="dk2"/>
              </a:buClr>
              <a:buSzPts val="1100"/>
              <a:buFont typeface="Arial"/>
              <a:buNone/>
            </a:pPr>
            <a:r>
              <a:rPr lang="en-US"/>
              <a:t>applications. This rise reflects broader interest in professional credentialing within</a:t>
            </a:r>
            <a:endParaRPr/>
          </a:p>
          <a:p>
            <a:pPr marL="0" lvl="0" indent="0" algn="l" rtl="0">
              <a:lnSpc>
                <a:spcPct val="100000"/>
              </a:lnSpc>
              <a:spcBef>
                <a:spcPts val="0"/>
              </a:spcBef>
              <a:spcAft>
                <a:spcPts val="0"/>
              </a:spcAft>
              <a:buClr>
                <a:schemeClr val="dk2"/>
              </a:buClr>
              <a:buSzPts val="1100"/>
              <a:buFont typeface="Arial"/>
              <a:buNone/>
            </a:pPr>
            <a:r>
              <a:rPr lang="en-US"/>
              <a:t>occupational hygiene in Canada.</a:t>
            </a:r>
            <a:endParaRPr/>
          </a:p>
          <a:p>
            <a:pPr marL="0" lvl="0" indent="0" algn="l" rtl="0">
              <a:lnSpc>
                <a:spcPct val="100000"/>
              </a:lnSpc>
              <a:spcBef>
                <a:spcPts val="0"/>
              </a:spcBef>
              <a:spcAft>
                <a:spcPts val="0"/>
              </a:spcAft>
              <a:buClr>
                <a:schemeClr val="dk2"/>
              </a:buClr>
              <a:buSzPts val="1100"/>
              <a:buFont typeface="Arial"/>
              <a:buNone/>
            </a:pPr>
            <a:r>
              <a:rPr lang="en-US"/>
              <a:t>An area of focus has been improving the use of the online written examination system.</a:t>
            </a:r>
            <a:endParaRPr/>
          </a:p>
          <a:p>
            <a:pPr marL="0" lvl="0" indent="0" algn="l" rtl="0">
              <a:lnSpc>
                <a:spcPct val="100000"/>
              </a:lnSpc>
              <a:spcBef>
                <a:spcPts val="0"/>
              </a:spcBef>
              <a:spcAft>
                <a:spcPts val="0"/>
              </a:spcAft>
              <a:buClr>
                <a:schemeClr val="dk2"/>
              </a:buClr>
              <a:buSzPts val="1100"/>
              <a:buFont typeface="Arial"/>
              <a:buNone/>
            </a:pPr>
            <a:r>
              <a:rPr lang="en-US"/>
              <a:t>Building on lessons learned from recent exam cycles, we have overseen improvements</a:t>
            </a:r>
            <a:endParaRPr/>
          </a:p>
          <a:p>
            <a:pPr marL="0" lvl="0" indent="0" algn="l" rtl="0">
              <a:lnSpc>
                <a:spcPct val="100000"/>
              </a:lnSpc>
              <a:spcBef>
                <a:spcPts val="0"/>
              </a:spcBef>
              <a:spcAft>
                <a:spcPts val="0"/>
              </a:spcAft>
              <a:buClr>
                <a:schemeClr val="dk2"/>
              </a:buClr>
              <a:buSzPts val="1100"/>
              <a:buFont typeface="Arial"/>
              <a:buNone/>
            </a:pPr>
            <a:r>
              <a:rPr lang="en-US"/>
              <a:t>to exam setup, candidate onboarding, and postexam reconciliation. With each cycle we</a:t>
            </a:r>
            <a:endParaRPr/>
          </a:p>
          <a:p>
            <a:pPr marL="0" lvl="0" indent="0" algn="l" rtl="0">
              <a:lnSpc>
                <a:spcPct val="100000"/>
              </a:lnSpc>
              <a:spcBef>
                <a:spcPts val="0"/>
              </a:spcBef>
              <a:spcAft>
                <a:spcPts val="0"/>
              </a:spcAft>
              <a:buClr>
                <a:schemeClr val="dk2"/>
              </a:buClr>
              <a:buSzPts val="1100"/>
              <a:buFont typeface="Arial"/>
              <a:buNone/>
            </a:pPr>
            <a:r>
              <a:rPr lang="en-US"/>
              <a:t>strive to reduce administrative burden and improved the overall candidate experience. A</a:t>
            </a:r>
            <a:endParaRPr/>
          </a:p>
          <a:p>
            <a:pPr marL="0" lvl="0" indent="0" algn="l" rtl="0">
              <a:lnSpc>
                <a:spcPct val="100000"/>
              </a:lnSpc>
              <a:spcBef>
                <a:spcPts val="0"/>
              </a:spcBef>
              <a:spcAft>
                <a:spcPts val="0"/>
              </a:spcAft>
              <a:buClr>
                <a:schemeClr val="dk2"/>
              </a:buClr>
              <a:buSzPts val="1100"/>
              <a:buFont typeface="Arial"/>
              <a:buNone/>
            </a:pPr>
            <a:r>
              <a:rPr lang="en-US"/>
              <a:t>new volunteer role ‘Exam Systems Liaison’, held by Ken Major, has been introduced to</a:t>
            </a:r>
            <a:endParaRPr/>
          </a:p>
          <a:p>
            <a:pPr marL="0" lvl="0" indent="0" algn="l" rtl="0">
              <a:lnSpc>
                <a:spcPct val="100000"/>
              </a:lnSpc>
              <a:spcBef>
                <a:spcPts val="0"/>
              </a:spcBef>
              <a:spcAft>
                <a:spcPts val="0"/>
              </a:spcAft>
              <a:buClr>
                <a:schemeClr val="dk2"/>
              </a:buClr>
              <a:buSzPts val="1100"/>
              <a:buFont typeface="Arial"/>
              <a:buNone/>
            </a:pPr>
            <a:r>
              <a:rPr lang="en-US"/>
              <a:t>support and optimize the use of the online testing platform. Ken’s contributions include</a:t>
            </a:r>
            <a:endParaRPr/>
          </a:p>
          <a:p>
            <a:pPr marL="0" lvl="0" indent="0" algn="l" rtl="0">
              <a:lnSpc>
                <a:spcPct val="100000"/>
              </a:lnSpc>
              <a:spcBef>
                <a:spcPts val="0"/>
              </a:spcBef>
              <a:spcAft>
                <a:spcPts val="0"/>
              </a:spcAft>
              <a:buClr>
                <a:schemeClr val="dk2"/>
              </a:buClr>
              <a:buSzPts val="1100"/>
              <a:buFont typeface="Arial"/>
              <a:buNone/>
            </a:pPr>
            <a:r>
              <a:rPr lang="en-US"/>
              <a:t>technical oversight to enhance the exam functionality while reducing exam chairs</a:t>
            </a:r>
            <a:endParaRPr/>
          </a:p>
          <a:p>
            <a:pPr marL="0" lvl="0" indent="0" algn="l" rtl="0">
              <a:lnSpc>
                <a:spcPct val="100000"/>
              </a:lnSpc>
              <a:spcBef>
                <a:spcPts val="0"/>
              </a:spcBef>
              <a:spcAft>
                <a:spcPts val="0"/>
              </a:spcAft>
              <a:buClr>
                <a:schemeClr val="dk2"/>
              </a:buClr>
              <a:buSzPts val="1100"/>
              <a:buFont typeface="Arial"/>
              <a:buNone/>
            </a:pPr>
            <a:r>
              <a:rPr lang="en-US"/>
              <a:t>administrative time, system troubleshooting, and helping ensure consistent exam</a:t>
            </a:r>
            <a:endParaRPr/>
          </a:p>
          <a:p>
            <a:pPr marL="0" lvl="0" indent="0" algn="l" rtl="0">
              <a:lnSpc>
                <a:spcPct val="100000"/>
              </a:lnSpc>
              <a:spcBef>
                <a:spcPts val="0"/>
              </a:spcBef>
              <a:spcAft>
                <a:spcPts val="0"/>
              </a:spcAft>
              <a:buClr>
                <a:schemeClr val="dk2"/>
              </a:buClr>
              <a:buSzPts val="1100"/>
              <a:buFont typeface="Arial"/>
              <a:buNone/>
            </a:pPr>
            <a:r>
              <a:rPr lang="en-US"/>
              <a:t>delivery across sessions, strengthening the reliability, statistical analysis and scalability</a:t>
            </a:r>
            <a:endParaRPr/>
          </a:p>
          <a:p>
            <a:pPr marL="0" lvl="0" indent="0" algn="l" rtl="0">
              <a:lnSpc>
                <a:spcPct val="100000"/>
              </a:lnSpc>
              <a:spcBef>
                <a:spcPts val="0"/>
              </a:spcBef>
              <a:spcAft>
                <a:spcPts val="0"/>
              </a:spcAft>
              <a:buClr>
                <a:schemeClr val="dk2"/>
              </a:buClr>
              <a:buSzPts val="1100"/>
              <a:buFont typeface="Arial"/>
              <a:buNone/>
            </a:pPr>
            <a:r>
              <a:rPr lang="en-US"/>
              <a:t>of the system.</a:t>
            </a:r>
            <a:endParaRPr/>
          </a:p>
          <a:p>
            <a:pPr marL="0" lvl="0" indent="0" algn="l" rtl="0">
              <a:lnSpc>
                <a:spcPct val="100000"/>
              </a:lnSpc>
              <a:spcBef>
                <a:spcPts val="0"/>
              </a:spcBef>
              <a:spcAft>
                <a:spcPts val="0"/>
              </a:spcAft>
              <a:buClr>
                <a:schemeClr val="dk2"/>
              </a:buClr>
              <a:buSzPts val="1100"/>
              <a:buFont typeface="Arial"/>
              <a:buNone/>
            </a:pPr>
            <a:r>
              <a:rPr lang="en-US"/>
              <a:t>Looking ahead, we are preparing to launch a new online application system that will</a:t>
            </a:r>
            <a:endParaRPr/>
          </a:p>
          <a:p>
            <a:pPr marL="0" lvl="0" indent="0" algn="l" rtl="0">
              <a:lnSpc>
                <a:spcPct val="100000"/>
              </a:lnSpc>
              <a:spcBef>
                <a:spcPts val="0"/>
              </a:spcBef>
              <a:spcAft>
                <a:spcPts val="0"/>
              </a:spcAft>
              <a:buClr>
                <a:schemeClr val="dk2"/>
              </a:buClr>
              <a:buSzPts val="1100"/>
              <a:buFont typeface="Arial"/>
              <a:buNone/>
            </a:pPr>
            <a:r>
              <a:rPr lang="en-US"/>
              <a:t>streamline the registration workflow. This platform will reduce opportunities for error,</a:t>
            </a:r>
            <a:endParaRPr/>
          </a:p>
          <a:p>
            <a:pPr marL="0" lvl="0" indent="0" algn="l" rtl="0">
              <a:lnSpc>
                <a:spcPct val="100000"/>
              </a:lnSpc>
              <a:spcBef>
                <a:spcPts val="0"/>
              </a:spcBef>
              <a:spcAft>
                <a:spcPts val="0"/>
              </a:spcAft>
              <a:buClr>
                <a:schemeClr val="dk2"/>
              </a:buClr>
              <a:buSzPts val="1100"/>
              <a:buFont typeface="Arial"/>
              <a:buNone/>
            </a:pPr>
            <a:r>
              <a:rPr lang="en-US"/>
              <a:t>automate several manual steps, and integrate applicants directly into CRBOH’s</a:t>
            </a:r>
            <a:endParaRPr/>
          </a:p>
          <a:p>
            <a:pPr marL="0" lvl="0" indent="0" algn="l" rtl="0">
              <a:lnSpc>
                <a:spcPct val="100000"/>
              </a:lnSpc>
              <a:spcBef>
                <a:spcPts val="0"/>
              </a:spcBef>
              <a:spcAft>
                <a:spcPts val="0"/>
              </a:spcAft>
              <a:buClr>
                <a:schemeClr val="dk2"/>
              </a:buClr>
              <a:buSzPts val="1100"/>
              <a:buFont typeface="Arial"/>
              <a:buNone/>
            </a:pPr>
            <a:r>
              <a:rPr lang="en-US"/>
              <a:t>membership and certification management systems. Once implemented, it will provide</a:t>
            </a:r>
            <a:endParaRPr/>
          </a:p>
          <a:p>
            <a:pPr marL="0" lvl="0" indent="0" algn="l" rtl="0">
              <a:lnSpc>
                <a:spcPct val="100000"/>
              </a:lnSpc>
              <a:spcBef>
                <a:spcPts val="0"/>
              </a:spcBef>
              <a:spcAft>
                <a:spcPts val="0"/>
              </a:spcAft>
              <a:buClr>
                <a:schemeClr val="dk2"/>
              </a:buClr>
              <a:buSzPts val="1100"/>
              <a:buFont typeface="Arial"/>
              <a:buNone/>
            </a:pPr>
            <a:r>
              <a:rPr lang="en-US"/>
              <a:t>clearer status tracking for applicants, faster processing times, and a more seamless</a:t>
            </a:r>
            <a:endParaRPr/>
          </a:p>
          <a:p>
            <a:pPr marL="0" lvl="0" indent="0" algn="l" rtl="0">
              <a:lnSpc>
                <a:spcPct val="100000"/>
              </a:lnSpc>
              <a:spcBef>
                <a:spcPts val="0"/>
              </a:spcBef>
              <a:spcAft>
                <a:spcPts val="0"/>
              </a:spcAft>
              <a:buClr>
                <a:schemeClr val="dk2"/>
              </a:buClr>
              <a:buSzPts val="1100"/>
              <a:buFont typeface="Arial"/>
              <a:buNone/>
            </a:pPr>
            <a:r>
              <a:rPr lang="en-US"/>
              <a:t>transition from application to examination, eventual certification and into maintenance.</a:t>
            </a:r>
            <a:endParaRPr/>
          </a:p>
          <a:p>
            <a:pPr marL="0" lvl="0" indent="0" algn="l" rtl="0">
              <a:lnSpc>
                <a:spcPct val="100000"/>
              </a:lnSpc>
              <a:spcBef>
                <a:spcPts val="0"/>
              </a:spcBef>
              <a:spcAft>
                <a:spcPts val="0"/>
              </a:spcAft>
              <a:buClr>
                <a:schemeClr val="dk2"/>
              </a:buClr>
              <a:buSzPts val="1100"/>
              <a:buFont typeface="Arial"/>
              <a:buNone/>
            </a:pPr>
            <a:r>
              <a:rPr lang="en-US"/>
              <a:t>Together, these developments reflect a sustained commitment to operational</a:t>
            </a:r>
            <a:endParaRPr/>
          </a:p>
          <a:p>
            <a:pPr marL="0" lvl="0" indent="0" algn="l" rtl="0">
              <a:lnSpc>
                <a:spcPct val="100000"/>
              </a:lnSpc>
              <a:spcBef>
                <a:spcPts val="0"/>
              </a:spcBef>
              <a:spcAft>
                <a:spcPts val="0"/>
              </a:spcAft>
              <a:buClr>
                <a:schemeClr val="dk2"/>
              </a:buClr>
              <a:buSzPts val="1100"/>
              <a:buFont typeface="Arial"/>
              <a:buNone/>
            </a:pPr>
            <a:r>
              <a:rPr lang="en-US"/>
              <a:t>excellence, technological modernization, and improved service to current and future</a:t>
            </a:r>
            <a:endParaRPr/>
          </a:p>
          <a:p>
            <a:pPr marL="0" lvl="0" indent="0" algn="l" rtl="0">
              <a:lnSpc>
                <a:spcPct val="100000"/>
              </a:lnSpc>
              <a:spcBef>
                <a:spcPts val="0"/>
              </a:spcBef>
              <a:spcAft>
                <a:spcPts val="0"/>
              </a:spcAft>
              <a:buClr>
                <a:schemeClr val="dk2"/>
              </a:buClr>
              <a:buSzPts val="1100"/>
              <a:buFont typeface="Arial"/>
              <a:buNone/>
            </a:pPr>
            <a:r>
              <a:rPr lang="en-US"/>
              <a:t>CRBOH professionals. A big thanks to our volunteers - we couldn’t do it without them</a:t>
            </a:r>
            <a:endParaRPr/>
          </a:p>
          <a:p>
            <a:pPr marL="0" lvl="0" indent="0" algn="l" rtl="0">
              <a:lnSpc>
                <a:spcPct val="100000"/>
              </a:lnSpc>
              <a:spcBef>
                <a:spcPts val="0"/>
              </a:spcBef>
              <a:spcAft>
                <a:spcPts val="0"/>
              </a:spcAft>
              <a:buClr>
                <a:schemeClr val="dk2"/>
              </a:buClr>
              <a:buSzPts val="1100"/>
              <a:buFont typeface="Arial"/>
              <a:buNone/>
            </a:pPr>
            <a:r>
              <a:rPr lang="en-US"/>
              <a:t>(Board members and Written &amp;amp; Oral exam committee members) and our Secretariat</a:t>
            </a:r>
            <a:endParaRPr/>
          </a:p>
          <a:p>
            <a:pPr marL="0" lvl="0" indent="0" algn="l" rtl="0">
              <a:lnSpc>
                <a:spcPct val="100000"/>
              </a:lnSpc>
              <a:spcBef>
                <a:spcPts val="0"/>
              </a:spcBef>
              <a:spcAft>
                <a:spcPts val="0"/>
              </a:spcAft>
              <a:buClr>
                <a:schemeClr val="dk2"/>
              </a:buClr>
              <a:buSzPts val="1100"/>
              <a:buFont typeface="Arial"/>
              <a:buNone/>
            </a:pPr>
            <a:r>
              <a:rPr lang="en-US"/>
              <a:t>Leah.</a:t>
            </a:r>
            <a:endParaRPr/>
          </a:p>
          <a:p>
            <a:pPr marL="0" lvl="0" indent="0" algn="l" rtl="0">
              <a:lnSpc>
                <a:spcPct val="100000"/>
              </a:lnSpc>
              <a:spcBef>
                <a:spcPts val="0"/>
              </a:spcBef>
              <a:spcAft>
                <a:spcPts val="0"/>
              </a:spcAft>
              <a:buSzPts val="1400"/>
              <a:buNone/>
            </a:pPr>
            <a:endParaRPr/>
          </a:p>
        </p:txBody>
      </p:sp>
      <p:sp>
        <p:nvSpPr>
          <p:cNvPr id="119" name="Google Shape;119;g3e5c87d8b28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mbria"/>
              <a:buNone/>
            </a:pPr>
            <a:fld id="{00000000-1234-1234-1234-123412341234}" type="slidenum">
              <a:rPr lang="en-US"/>
              <a:t>25</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91:notes"/>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2"/>
              </a:buClr>
              <a:buSzPts val="1100"/>
              <a:buFont typeface="Arial"/>
              <a:buNone/>
            </a:pPr>
            <a:r>
              <a:rPr lang="en-US" sz="1100">
                <a:solidFill>
                  <a:schemeClr val="dk2"/>
                </a:solidFill>
                <a:latin typeface="Arial"/>
                <a:ea typeface="Arial"/>
                <a:cs typeface="Arial"/>
                <a:sym typeface="Arial"/>
              </a:rPr>
              <a:t>ROH membership declined gradually from 280 (2018) to 239 (2025) before rebounding slightly to 246 in 2026.</a:t>
            </a:r>
            <a:endParaRPr sz="1100">
              <a:solidFill>
                <a:schemeClr val="dk2"/>
              </a:solidFill>
              <a:latin typeface="Arial"/>
              <a:ea typeface="Arial"/>
              <a:cs typeface="Arial"/>
              <a:sym typeface="Arial"/>
            </a:endParaRPr>
          </a:p>
          <a:p>
            <a:pPr marL="0" lvl="0" indent="0" algn="l" rtl="0">
              <a:lnSpc>
                <a:spcPct val="100000"/>
              </a:lnSpc>
              <a:spcBef>
                <a:spcPts val="0"/>
              </a:spcBef>
              <a:spcAft>
                <a:spcPts val="0"/>
              </a:spcAft>
              <a:buClr>
                <a:schemeClr val="dk2"/>
              </a:buClr>
              <a:buSzPts val="1100"/>
              <a:buFont typeface="Arial"/>
              <a:buNone/>
            </a:pPr>
            <a:r>
              <a:rPr lang="en-US" sz="1100">
                <a:solidFill>
                  <a:schemeClr val="dk2"/>
                </a:solidFill>
                <a:latin typeface="Arial"/>
                <a:ea typeface="Arial"/>
                <a:cs typeface="Arial"/>
                <a:sym typeface="Arial"/>
              </a:rPr>
              <a:t>ROHT membership has grown steadily, rising from 72 in 2016 to 87 in 2026, with notable increases in the last three years.</a:t>
            </a:r>
            <a:endParaRPr sz="1100">
              <a:solidFill>
                <a:schemeClr val="dk2"/>
              </a:solidFill>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126" name="Google Shape;126;p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92:notes"/>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6" name="Google Shape;136;p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3e8316125e0_0_12:notes"/>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4" name="Google Shape;154;g3e8316125e0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94:notes"/>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74" name="Google Shape;174;p9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mbria"/>
              <a:buNone/>
            </a:pPr>
            <a:fld id="{00000000-1234-1234-1234-123412341234}" type="slidenum">
              <a:rPr lang="en-US" sz="1200" b="0" i="0" u="none" strike="noStrike" cap="none">
                <a:solidFill>
                  <a:schemeClr val="dk1"/>
                </a:solidFill>
                <a:latin typeface="Cambria"/>
                <a:ea typeface="Cambria"/>
                <a:cs typeface="Cambria"/>
                <a:sym typeface="Cambria"/>
              </a:rPr>
              <a:t>29</a:t>
            </a:fld>
            <a:endParaRPr sz="1200" b="0" i="0" u="none" strike="noStrike" cap="none">
              <a:solidFill>
                <a:schemeClr val="dk1"/>
              </a:solidFill>
              <a:latin typeface="Cambria"/>
              <a:ea typeface="Cambria"/>
              <a:cs typeface="Cambria"/>
              <a:sym typeface="Cambria"/>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95:notes"/>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9" name="Google Shape;189;p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a:extLst>
            <a:ext uri="{FF2B5EF4-FFF2-40B4-BE49-F238E27FC236}">
              <a16:creationId xmlns:a16="http://schemas.microsoft.com/office/drawing/2014/main" id="{373FAE72-558F-A160-54CE-18DE3F60AD59}"/>
            </a:ext>
          </a:extLst>
        </p:cNvPr>
        <p:cNvGrpSpPr/>
        <p:nvPr/>
      </p:nvGrpSpPr>
      <p:grpSpPr>
        <a:xfrm>
          <a:off x="0" y="0"/>
          <a:ext cx="0" cy="0"/>
          <a:chOff x="0" y="0"/>
          <a:chExt cx="0" cy="0"/>
        </a:xfrm>
      </p:grpSpPr>
      <p:sp>
        <p:nvSpPr>
          <p:cNvPr id="188" name="Google Shape;188;p95:notes">
            <a:extLst>
              <a:ext uri="{FF2B5EF4-FFF2-40B4-BE49-F238E27FC236}">
                <a16:creationId xmlns:a16="http://schemas.microsoft.com/office/drawing/2014/main" id="{18EEBC72-979B-4958-40D7-DE421853F281}"/>
              </a:ext>
            </a:extLst>
          </p:cNvPr>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9" name="Google Shape;189;p95:notes">
            <a:extLst>
              <a:ext uri="{FF2B5EF4-FFF2-40B4-BE49-F238E27FC236}">
                <a16:creationId xmlns:a16="http://schemas.microsoft.com/office/drawing/2014/main" id="{7238EC2B-C45C-5DC4-0668-27EB33D7D42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57730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6:notes"/>
          <p:cNvSpPr txBox="1">
            <a:spLocks noGrp="1"/>
          </p:cNvSpPr>
          <p:nvPr>
            <p:ph type="body" idx="1"/>
          </p:nvPr>
        </p:nvSpPr>
        <p:spPr>
          <a:xfrm>
            <a:off x="685800" y="4400550"/>
            <a:ext cx="54864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49982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96:notes"/>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0" name="Google Shape;200;p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3e8316125e0_0_34:notes"/>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1" name="Google Shape;211;g3e8316125e0_0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a:extLst>
            <a:ext uri="{FF2B5EF4-FFF2-40B4-BE49-F238E27FC236}">
              <a16:creationId xmlns:a16="http://schemas.microsoft.com/office/drawing/2014/main" id="{7DC7DA2E-6413-D7E0-6B4A-4D9E9F86617C}"/>
            </a:ext>
          </a:extLst>
        </p:cNvPr>
        <p:cNvGrpSpPr/>
        <p:nvPr/>
      </p:nvGrpSpPr>
      <p:grpSpPr>
        <a:xfrm>
          <a:off x="0" y="0"/>
          <a:ext cx="0" cy="0"/>
          <a:chOff x="0" y="0"/>
          <a:chExt cx="0" cy="0"/>
        </a:xfrm>
      </p:grpSpPr>
      <p:sp>
        <p:nvSpPr>
          <p:cNvPr id="521" name="Google Shape;521;p10:notes">
            <a:extLst>
              <a:ext uri="{FF2B5EF4-FFF2-40B4-BE49-F238E27FC236}">
                <a16:creationId xmlns:a16="http://schemas.microsoft.com/office/drawing/2014/main" id="{A83485B1-76C0-A666-51D1-51E5BC7EA6D4}"/>
              </a:ext>
            </a:extLst>
          </p:cNvPr>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2" name="Google Shape;522;p10:notes">
            <a:extLst>
              <a:ext uri="{FF2B5EF4-FFF2-40B4-BE49-F238E27FC236}">
                <a16:creationId xmlns:a16="http://schemas.microsoft.com/office/drawing/2014/main" id="{6C63024D-61CE-9A32-FFD6-59FE0A28C58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658031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52:notes"/>
          <p:cNvSpPr txBox="1">
            <a:spLocks noGrp="1"/>
          </p:cNvSpPr>
          <p:nvPr>
            <p:ph type="body" idx="1"/>
          </p:nvPr>
        </p:nvSpPr>
        <p:spPr>
          <a:xfrm>
            <a:off x="685800" y="4400550"/>
            <a:ext cx="54864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5" name="Google Shape;525;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85171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a:extLst>
            <a:ext uri="{FF2B5EF4-FFF2-40B4-BE49-F238E27FC236}">
              <a16:creationId xmlns:a16="http://schemas.microsoft.com/office/drawing/2014/main" id="{8893C705-B786-1451-7021-249600BF8D12}"/>
            </a:ext>
          </a:extLst>
        </p:cNvPr>
        <p:cNvGrpSpPr/>
        <p:nvPr/>
      </p:nvGrpSpPr>
      <p:grpSpPr>
        <a:xfrm>
          <a:off x="0" y="0"/>
          <a:ext cx="0" cy="0"/>
          <a:chOff x="0" y="0"/>
          <a:chExt cx="0" cy="0"/>
        </a:xfrm>
      </p:grpSpPr>
      <p:sp>
        <p:nvSpPr>
          <p:cNvPr id="354" name="Google Shape;354;p30:notes">
            <a:extLst>
              <a:ext uri="{FF2B5EF4-FFF2-40B4-BE49-F238E27FC236}">
                <a16:creationId xmlns:a16="http://schemas.microsoft.com/office/drawing/2014/main" id="{7F39DB02-0584-16AD-224D-0C0A33D8B4E9}"/>
              </a:ext>
            </a:extLst>
          </p:cNvPr>
          <p:cNvSpPr txBox="1">
            <a:spLocks noGrp="1"/>
          </p:cNvSpPr>
          <p:nvPr>
            <p:ph type="body" idx="1"/>
          </p:nvPr>
        </p:nvSpPr>
        <p:spPr>
          <a:xfrm>
            <a:off x="685800" y="4400550"/>
            <a:ext cx="54864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5" name="Google Shape;355;p30:notes">
            <a:extLst>
              <a:ext uri="{FF2B5EF4-FFF2-40B4-BE49-F238E27FC236}">
                <a16:creationId xmlns:a16="http://schemas.microsoft.com/office/drawing/2014/main" id="{9B959FBB-C4E4-1F9B-949A-8F9246B51CC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12459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73:notes"/>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F46B9032-DA01-E458-2CA8-72BDDDDAC2C2}"/>
            </a:ext>
          </a:extLst>
        </p:cNvPr>
        <p:cNvGrpSpPr/>
        <p:nvPr/>
      </p:nvGrpSpPr>
      <p:grpSpPr>
        <a:xfrm>
          <a:off x="0" y="0"/>
          <a:ext cx="0" cy="0"/>
          <a:chOff x="0" y="0"/>
          <a:chExt cx="0" cy="0"/>
        </a:xfrm>
      </p:grpSpPr>
      <p:sp>
        <p:nvSpPr>
          <p:cNvPr id="178" name="Google Shape;178;p73:notes">
            <a:extLst>
              <a:ext uri="{FF2B5EF4-FFF2-40B4-BE49-F238E27FC236}">
                <a16:creationId xmlns:a16="http://schemas.microsoft.com/office/drawing/2014/main" id="{9FCDAC63-C0CB-C112-4511-2AF6E866F081}"/>
              </a:ext>
            </a:extLst>
          </p:cNvPr>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p73:notes">
            <a:extLst>
              <a:ext uri="{FF2B5EF4-FFF2-40B4-BE49-F238E27FC236}">
                <a16:creationId xmlns:a16="http://schemas.microsoft.com/office/drawing/2014/main" id="{946C34FC-C517-006B-E448-8ABB4856938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275262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263053DF-8C4C-B285-7A4D-0899A6EAEA75}"/>
            </a:ext>
          </a:extLst>
        </p:cNvPr>
        <p:cNvGrpSpPr/>
        <p:nvPr/>
      </p:nvGrpSpPr>
      <p:grpSpPr>
        <a:xfrm>
          <a:off x="0" y="0"/>
          <a:ext cx="0" cy="0"/>
          <a:chOff x="0" y="0"/>
          <a:chExt cx="0" cy="0"/>
        </a:xfrm>
      </p:grpSpPr>
      <p:sp>
        <p:nvSpPr>
          <p:cNvPr id="178" name="Google Shape;178;p73:notes">
            <a:extLst>
              <a:ext uri="{FF2B5EF4-FFF2-40B4-BE49-F238E27FC236}">
                <a16:creationId xmlns:a16="http://schemas.microsoft.com/office/drawing/2014/main" id="{EAA13B97-97E2-8FA0-93F5-CDC10B0A5F2C}"/>
              </a:ext>
            </a:extLst>
          </p:cNvPr>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p73:notes">
            <a:extLst>
              <a:ext uri="{FF2B5EF4-FFF2-40B4-BE49-F238E27FC236}">
                <a16:creationId xmlns:a16="http://schemas.microsoft.com/office/drawing/2014/main" id="{C1C3A231-AAB3-2644-4BC1-6873E345191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234660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a:extLst>
            <a:ext uri="{FF2B5EF4-FFF2-40B4-BE49-F238E27FC236}">
              <a16:creationId xmlns:a16="http://schemas.microsoft.com/office/drawing/2014/main" id="{23410957-9303-A9BC-550A-A02A6B5CA972}"/>
            </a:ext>
          </a:extLst>
        </p:cNvPr>
        <p:cNvGrpSpPr/>
        <p:nvPr/>
      </p:nvGrpSpPr>
      <p:grpSpPr>
        <a:xfrm>
          <a:off x="0" y="0"/>
          <a:ext cx="0" cy="0"/>
          <a:chOff x="0" y="0"/>
          <a:chExt cx="0" cy="0"/>
        </a:xfrm>
      </p:grpSpPr>
      <p:sp>
        <p:nvSpPr>
          <p:cNvPr id="354" name="Google Shape;354;p30:notes">
            <a:extLst>
              <a:ext uri="{FF2B5EF4-FFF2-40B4-BE49-F238E27FC236}">
                <a16:creationId xmlns:a16="http://schemas.microsoft.com/office/drawing/2014/main" id="{49102D25-869F-2DBB-9BE5-29BF843708B7}"/>
              </a:ext>
            </a:extLst>
          </p:cNvPr>
          <p:cNvSpPr txBox="1">
            <a:spLocks noGrp="1"/>
          </p:cNvSpPr>
          <p:nvPr>
            <p:ph type="body" idx="1"/>
          </p:nvPr>
        </p:nvSpPr>
        <p:spPr>
          <a:xfrm>
            <a:off x="685800" y="4400550"/>
            <a:ext cx="54864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5" name="Google Shape;355;p30:notes">
            <a:extLst>
              <a:ext uri="{FF2B5EF4-FFF2-40B4-BE49-F238E27FC236}">
                <a16:creationId xmlns:a16="http://schemas.microsoft.com/office/drawing/2014/main" id="{D47ABA69-9015-580F-9442-A2F62D0345F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87668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F71720D5-78FE-42C9-2B64-5E27BA47966E}"/>
            </a:ext>
          </a:extLst>
        </p:cNvPr>
        <p:cNvGrpSpPr/>
        <p:nvPr/>
      </p:nvGrpSpPr>
      <p:grpSpPr>
        <a:xfrm>
          <a:off x="0" y="0"/>
          <a:ext cx="0" cy="0"/>
          <a:chOff x="0" y="0"/>
          <a:chExt cx="0" cy="0"/>
        </a:xfrm>
      </p:grpSpPr>
      <p:sp>
        <p:nvSpPr>
          <p:cNvPr id="178" name="Google Shape;178;p73:notes">
            <a:extLst>
              <a:ext uri="{FF2B5EF4-FFF2-40B4-BE49-F238E27FC236}">
                <a16:creationId xmlns:a16="http://schemas.microsoft.com/office/drawing/2014/main" id="{24772880-72A1-80B1-F8A7-E65C91C8EA4E}"/>
              </a:ext>
            </a:extLst>
          </p:cNvPr>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p73:notes">
            <a:extLst>
              <a:ext uri="{FF2B5EF4-FFF2-40B4-BE49-F238E27FC236}">
                <a16:creationId xmlns:a16="http://schemas.microsoft.com/office/drawing/2014/main" id="{802B79E5-B082-9941-2BEA-1C2788F697C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36629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52:notes"/>
          <p:cNvSpPr txBox="1">
            <a:spLocks noGrp="1"/>
          </p:cNvSpPr>
          <p:nvPr>
            <p:ph type="body" idx="1"/>
          </p:nvPr>
        </p:nvSpPr>
        <p:spPr>
          <a:xfrm>
            <a:off x="685800" y="4400550"/>
            <a:ext cx="54864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5" name="Google Shape;525;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44998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45F42-A83E-FD42-1B70-FBD18887DF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E24DBD-3A72-AFEE-E1C7-4B5CAD1975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EAD1D1-0B49-300B-C64D-79BF393676C0}"/>
              </a:ext>
            </a:extLst>
          </p:cNvPr>
          <p:cNvSpPr>
            <a:spLocks noGrp="1"/>
          </p:cNvSpPr>
          <p:nvPr>
            <p:ph type="body" idx="1"/>
          </p:nvPr>
        </p:nvSpPr>
        <p:spPr/>
        <p:txBody>
          <a:bodyPr/>
          <a:lstStyle/>
          <a:p>
            <a:r>
              <a:rPr lang="en-US" dirty="0"/>
              <a:t>Order from CRBOH website;</a:t>
            </a:r>
            <a:r>
              <a:rPr lang="en-US" baseline="0" dirty="0"/>
              <a:t>  self inking stamp $50 + HST;  embosser seal $65 = HST;  replacement ink pads $$</a:t>
            </a:r>
            <a:r>
              <a:rPr lang="en-US" baseline="0"/>
              <a:t>7.99  shipping $16</a:t>
            </a:r>
            <a:endParaRPr lang="en-CA"/>
          </a:p>
        </p:txBody>
      </p:sp>
      <p:sp>
        <p:nvSpPr>
          <p:cNvPr id="4" name="Slide Number Placeholder 3">
            <a:extLst>
              <a:ext uri="{FF2B5EF4-FFF2-40B4-BE49-F238E27FC236}">
                <a16:creationId xmlns:a16="http://schemas.microsoft.com/office/drawing/2014/main" id="{A3C310FB-350E-1B18-D609-264390C1488E}"/>
              </a:ext>
            </a:extLst>
          </p:cNvPr>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mbria"/>
                <a:ea typeface="Cambria"/>
                <a:cs typeface="Cambria"/>
                <a:sym typeface="Cambria"/>
              </a:rPr>
              <a:t>42</a:t>
            </a:fld>
            <a:endParaRPr lang="en-US" sz="1200" b="0" i="0" u="none" strike="noStrike" cap="none">
              <a:solidFill>
                <a:schemeClr val="dk1"/>
              </a:solidFill>
              <a:latin typeface="Cambria"/>
              <a:ea typeface="Cambria"/>
              <a:cs typeface="Cambria"/>
              <a:sym typeface="Cambria"/>
            </a:endParaRPr>
          </a:p>
        </p:txBody>
      </p:sp>
    </p:spTree>
    <p:extLst>
      <p:ext uri="{BB962C8B-B14F-4D97-AF65-F5344CB8AC3E}">
        <p14:creationId xmlns:p14="http://schemas.microsoft.com/office/powerpoint/2010/main" val="12064377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57CB6F43-4FA1-9C19-2F75-0A90A1705A58}"/>
            </a:ext>
          </a:extLst>
        </p:cNvPr>
        <p:cNvGrpSpPr/>
        <p:nvPr/>
      </p:nvGrpSpPr>
      <p:grpSpPr>
        <a:xfrm>
          <a:off x="0" y="0"/>
          <a:ext cx="0" cy="0"/>
          <a:chOff x="0" y="0"/>
          <a:chExt cx="0" cy="0"/>
        </a:xfrm>
      </p:grpSpPr>
      <p:sp>
        <p:nvSpPr>
          <p:cNvPr id="178" name="Google Shape;178;p73:notes">
            <a:extLst>
              <a:ext uri="{FF2B5EF4-FFF2-40B4-BE49-F238E27FC236}">
                <a16:creationId xmlns:a16="http://schemas.microsoft.com/office/drawing/2014/main" id="{9750CB4C-0071-DA1D-9464-B957539B8BE1}"/>
              </a:ext>
            </a:extLst>
          </p:cNvPr>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p73:notes">
            <a:extLst>
              <a:ext uri="{FF2B5EF4-FFF2-40B4-BE49-F238E27FC236}">
                <a16:creationId xmlns:a16="http://schemas.microsoft.com/office/drawing/2014/main" id="{5BAF3AF0-FFA0-DA7B-5EA2-835251C836E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080248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a:extLst>
            <a:ext uri="{FF2B5EF4-FFF2-40B4-BE49-F238E27FC236}">
              <a16:creationId xmlns:a16="http://schemas.microsoft.com/office/drawing/2014/main" id="{61E23A08-11F9-AC3B-B4E7-265A743BA95A}"/>
            </a:ext>
          </a:extLst>
        </p:cNvPr>
        <p:cNvGrpSpPr/>
        <p:nvPr/>
      </p:nvGrpSpPr>
      <p:grpSpPr>
        <a:xfrm>
          <a:off x="0" y="0"/>
          <a:ext cx="0" cy="0"/>
          <a:chOff x="0" y="0"/>
          <a:chExt cx="0" cy="0"/>
        </a:xfrm>
      </p:grpSpPr>
      <p:sp>
        <p:nvSpPr>
          <p:cNvPr id="354" name="Google Shape;354;p30:notes">
            <a:extLst>
              <a:ext uri="{FF2B5EF4-FFF2-40B4-BE49-F238E27FC236}">
                <a16:creationId xmlns:a16="http://schemas.microsoft.com/office/drawing/2014/main" id="{23330B55-6066-C1B9-8B35-FC5FA360AE47}"/>
              </a:ext>
            </a:extLst>
          </p:cNvPr>
          <p:cNvSpPr txBox="1">
            <a:spLocks noGrp="1"/>
          </p:cNvSpPr>
          <p:nvPr>
            <p:ph type="body" idx="1"/>
          </p:nvPr>
        </p:nvSpPr>
        <p:spPr>
          <a:xfrm>
            <a:off x="685800" y="4400550"/>
            <a:ext cx="54864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5" name="Google Shape;355;p30:notes">
            <a:extLst>
              <a:ext uri="{FF2B5EF4-FFF2-40B4-BE49-F238E27FC236}">
                <a16:creationId xmlns:a16="http://schemas.microsoft.com/office/drawing/2014/main" id="{FEEAEC9F-7BC8-CC82-DF3B-9057FBF61FF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29246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6DF31268-4664-890F-1E85-ADA693C381FD}"/>
            </a:ext>
          </a:extLst>
        </p:cNvPr>
        <p:cNvGrpSpPr/>
        <p:nvPr/>
      </p:nvGrpSpPr>
      <p:grpSpPr>
        <a:xfrm>
          <a:off x="0" y="0"/>
          <a:ext cx="0" cy="0"/>
          <a:chOff x="0" y="0"/>
          <a:chExt cx="0" cy="0"/>
        </a:xfrm>
      </p:grpSpPr>
      <p:sp>
        <p:nvSpPr>
          <p:cNvPr id="178" name="Google Shape;178;p73:notes">
            <a:extLst>
              <a:ext uri="{FF2B5EF4-FFF2-40B4-BE49-F238E27FC236}">
                <a16:creationId xmlns:a16="http://schemas.microsoft.com/office/drawing/2014/main" id="{9F4F346D-CEE3-DD6C-B99E-9D5DB394F2F9}"/>
              </a:ext>
            </a:extLst>
          </p:cNvPr>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p73:notes">
            <a:extLst>
              <a:ext uri="{FF2B5EF4-FFF2-40B4-BE49-F238E27FC236}">
                <a16:creationId xmlns:a16="http://schemas.microsoft.com/office/drawing/2014/main" id="{4260EC47-F656-BFCF-E6C6-234A52D97F8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769788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99DCDDDF-1CF8-A891-5B92-60B4F20D2088}"/>
            </a:ext>
          </a:extLst>
        </p:cNvPr>
        <p:cNvGrpSpPr/>
        <p:nvPr/>
      </p:nvGrpSpPr>
      <p:grpSpPr>
        <a:xfrm>
          <a:off x="0" y="0"/>
          <a:ext cx="0" cy="0"/>
          <a:chOff x="0" y="0"/>
          <a:chExt cx="0" cy="0"/>
        </a:xfrm>
      </p:grpSpPr>
      <p:sp>
        <p:nvSpPr>
          <p:cNvPr id="178" name="Google Shape;178;p73:notes">
            <a:extLst>
              <a:ext uri="{FF2B5EF4-FFF2-40B4-BE49-F238E27FC236}">
                <a16:creationId xmlns:a16="http://schemas.microsoft.com/office/drawing/2014/main" id="{8ADA747A-8C27-7BCB-F986-430FA37F8605}"/>
              </a:ext>
            </a:extLst>
          </p:cNvPr>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p73:notes">
            <a:extLst>
              <a:ext uri="{FF2B5EF4-FFF2-40B4-BE49-F238E27FC236}">
                <a16:creationId xmlns:a16="http://schemas.microsoft.com/office/drawing/2014/main" id="{365DA4C2-4723-2C3C-5DDD-F95C95685F0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404685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D41F8234-3EF4-23A8-3A4A-BEA92BAF3873}"/>
            </a:ext>
          </a:extLst>
        </p:cNvPr>
        <p:cNvGrpSpPr/>
        <p:nvPr/>
      </p:nvGrpSpPr>
      <p:grpSpPr>
        <a:xfrm>
          <a:off x="0" y="0"/>
          <a:ext cx="0" cy="0"/>
          <a:chOff x="0" y="0"/>
          <a:chExt cx="0" cy="0"/>
        </a:xfrm>
      </p:grpSpPr>
      <p:sp>
        <p:nvSpPr>
          <p:cNvPr id="178" name="Google Shape;178;p73:notes">
            <a:extLst>
              <a:ext uri="{FF2B5EF4-FFF2-40B4-BE49-F238E27FC236}">
                <a16:creationId xmlns:a16="http://schemas.microsoft.com/office/drawing/2014/main" id="{2C7C10C5-8631-AF2D-A05D-CB183E512373}"/>
              </a:ext>
            </a:extLst>
          </p:cNvPr>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p73:notes">
            <a:extLst>
              <a:ext uri="{FF2B5EF4-FFF2-40B4-BE49-F238E27FC236}">
                <a16:creationId xmlns:a16="http://schemas.microsoft.com/office/drawing/2014/main" id="{F01989A0-485C-B83C-68B9-F0773B02C09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360900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03974C71-58E3-B660-464F-F9EB392BB2D0}"/>
            </a:ext>
          </a:extLst>
        </p:cNvPr>
        <p:cNvGrpSpPr/>
        <p:nvPr/>
      </p:nvGrpSpPr>
      <p:grpSpPr>
        <a:xfrm>
          <a:off x="0" y="0"/>
          <a:ext cx="0" cy="0"/>
          <a:chOff x="0" y="0"/>
          <a:chExt cx="0" cy="0"/>
        </a:xfrm>
      </p:grpSpPr>
      <p:sp>
        <p:nvSpPr>
          <p:cNvPr id="178" name="Google Shape;178;p73:notes">
            <a:extLst>
              <a:ext uri="{FF2B5EF4-FFF2-40B4-BE49-F238E27FC236}">
                <a16:creationId xmlns:a16="http://schemas.microsoft.com/office/drawing/2014/main" id="{387AA459-7DB7-C7D6-9EC6-7F53EC1BAC0D}"/>
              </a:ext>
            </a:extLst>
          </p:cNvPr>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p73:notes">
            <a:extLst>
              <a:ext uri="{FF2B5EF4-FFF2-40B4-BE49-F238E27FC236}">
                <a16:creationId xmlns:a16="http://schemas.microsoft.com/office/drawing/2014/main" id="{BD9A7F39-F18D-0FBF-C9AB-9377DAEC483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519523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CC045A8C-C89F-9226-14FA-0141E11AC143}"/>
            </a:ext>
          </a:extLst>
        </p:cNvPr>
        <p:cNvGrpSpPr/>
        <p:nvPr/>
      </p:nvGrpSpPr>
      <p:grpSpPr>
        <a:xfrm>
          <a:off x="0" y="0"/>
          <a:ext cx="0" cy="0"/>
          <a:chOff x="0" y="0"/>
          <a:chExt cx="0" cy="0"/>
        </a:xfrm>
      </p:grpSpPr>
      <p:sp>
        <p:nvSpPr>
          <p:cNvPr id="178" name="Google Shape;178;p73:notes">
            <a:extLst>
              <a:ext uri="{FF2B5EF4-FFF2-40B4-BE49-F238E27FC236}">
                <a16:creationId xmlns:a16="http://schemas.microsoft.com/office/drawing/2014/main" id="{B8CDC711-9F58-DA3A-7059-B02A22D886A6}"/>
              </a:ext>
            </a:extLst>
          </p:cNvPr>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p73:notes">
            <a:extLst>
              <a:ext uri="{FF2B5EF4-FFF2-40B4-BE49-F238E27FC236}">
                <a16:creationId xmlns:a16="http://schemas.microsoft.com/office/drawing/2014/main" id="{CCEC25AF-B512-32ED-2A93-C3EEA30B060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340535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45:notes"/>
          <p:cNvSpPr txBox="1">
            <a:spLocks noGrp="1"/>
          </p:cNvSpPr>
          <p:nvPr>
            <p:ph type="body" idx="1"/>
          </p:nvPr>
        </p:nvSpPr>
        <p:spPr>
          <a:xfrm>
            <a:off x="685800" y="4400550"/>
            <a:ext cx="54864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4" name="Google Shape;474;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86222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36:notes"/>
          <p:cNvSpPr txBox="1">
            <a:spLocks noGrp="1"/>
          </p:cNvSpPr>
          <p:nvPr>
            <p:ph type="body" idx="1"/>
          </p:nvPr>
        </p:nvSpPr>
        <p:spPr>
          <a:xfrm>
            <a:off x="685800" y="4400550"/>
            <a:ext cx="54864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01" name="Google Shape;401;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7754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52:notes"/>
          <p:cNvSpPr txBox="1">
            <a:spLocks noGrp="1"/>
          </p:cNvSpPr>
          <p:nvPr>
            <p:ph type="body" idx="1"/>
          </p:nvPr>
        </p:nvSpPr>
        <p:spPr>
          <a:xfrm>
            <a:off x="685800" y="4400550"/>
            <a:ext cx="54864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5" name="Google Shape;525;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69774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45:notes"/>
          <p:cNvSpPr txBox="1">
            <a:spLocks noGrp="1"/>
          </p:cNvSpPr>
          <p:nvPr>
            <p:ph type="body" idx="1"/>
          </p:nvPr>
        </p:nvSpPr>
        <p:spPr>
          <a:xfrm>
            <a:off x="685800" y="4400550"/>
            <a:ext cx="54864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4" name="Google Shape;474;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37244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2BD32C51-666C-AD48-FC7C-0B555AEB4E1D}"/>
            </a:ext>
          </a:extLst>
        </p:cNvPr>
        <p:cNvGrpSpPr/>
        <p:nvPr/>
      </p:nvGrpSpPr>
      <p:grpSpPr>
        <a:xfrm>
          <a:off x="0" y="0"/>
          <a:ext cx="0" cy="0"/>
          <a:chOff x="0" y="0"/>
          <a:chExt cx="0" cy="0"/>
        </a:xfrm>
      </p:grpSpPr>
      <p:sp>
        <p:nvSpPr>
          <p:cNvPr id="178" name="Google Shape;178;p73:notes">
            <a:extLst>
              <a:ext uri="{FF2B5EF4-FFF2-40B4-BE49-F238E27FC236}">
                <a16:creationId xmlns:a16="http://schemas.microsoft.com/office/drawing/2014/main" id="{3ECCD78D-11DF-4A03-3151-9B55EFEEB98E}"/>
              </a:ext>
            </a:extLst>
          </p:cNvPr>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p73:notes">
            <a:extLst>
              <a:ext uri="{FF2B5EF4-FFF2-40B4-BE49-F238E27FC236}">
                <a16:creationId xmlns:a16="http://schemas.microsoft.com/office/drawing/2014/main" id="{268D48F7-C218-AA17-5100-1903B748232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908089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45:notes"/>
          <p:cNvSpPr txBox="1">
            <a:spLocks noGrp="1"/>
          </p:cNvSpPr>
          <p:nvPr>
            <p:ph type="body" idx="1"/>
          </p:nvPr>
        </p:nvSpPr>
        <p:spPr>
          <a:xfrm>
            <a:off x="685800" y="4400550"/>
            <a:ext cx="54864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4" name="Google Shape;474;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58910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30:notes"/>
          <p:cNvSpPr txBox="1">
            <a:spLocks noGrp="1"/>
          </p:cNvSpPr>
          <p:nvPr>
            <p:ph type="body" idx="1"/>
          </p:nvPr>
        </p:nvSpPr>
        <p:spPr>
          <a:xfrm>
            <a:off x="685800" y="4400550"/>
            <a:ext cx="54864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5" name="Google Shape;355;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41590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a:extLst>
            <a:ext uri="{FF2B5EF4-FFF2-40B4-BE49-F238E27FC236}">
              <a16:creationId xmlns:a16="http://schemas.microsoft.com/office/drawing/2014/main" id="{86392134-FC99-61D0-62D6-B4D5AFB9F38F}"/>
            </a:ext>
          </a:extLst>
        </p:cNvPr>
        <p:cNvGrpSpPr/>
        <p:nvPr/>
      </p:nvGrpSpPr>
      <p:grpSpPr>
        <a:xfrm>
          <a:off x="0" y="0"/>
          <a:ext cx="0" cy="0"/>
          <a:chOff x="0" y="0"/>
          <a:chExt cx="0" cy="0"/>
        </a:xfrm>
      </p:grpSpPr>
      <p:sp>
        <p:nvSpPr>
          <p:cNvPr id="521" name="Google Shape;521;p10:notes">
            <a:extLst>
              <a:ext uri="{FF2B5EF4-FFF2-40B4-BE49-F238E27FC236}">
                <a16:creationId xmlns:a16="http://schemas.microsoft.com/office/drawing/2014/main" id="{436CB9CA-7097-A387-C2B2-7DD6CA591137}"/>
              </a:ext>
            </a:extLst>
          </p:cNvPr>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2" name="Google Shape;522;p10:notes">
            <a:extLst>
              <a:ext uri="{FF2B5EF4-FFF2-40B4-BE49-F238E27FC236}">
                <a16:creationId xmlns:a16="http://schemas.microsoft.com/office/drawing/2014/main" id="{CCE361FE-20BB-11A2-4AFF-714103828C6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630660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45:notes"/>
          <p:cNvSpPr txBox="1">
            <a:spLocks noGrp="1"/>
          </p:cNvSpPr>
          <p:nvPr>
            <p:ph type="body" idx="1"/>
          </p:nvPr>
        </p:nvSpPr>
        <p:spPr>
          <a:xfrm>
            <a:off x="685800" y="4400550"/>
            <a:ext cx="54864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4" name="Google Shape;474;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86222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a:extLst>
            <a:ext uri="{FF2B5EF4-FFF2-40B4-BE49-F238E27FC236}">
              <a16:creationId xmlns:a16="http://schemas.microsoft.com/office/drawing/2014/main" id="{2A8BDA68-89C1-C3F8-D092-E543DFCCC204}"/>
            </a:ext>
          </a:extLst>
        </p:cNvPr>
        <p:cNvGrpSpPr/>
        <p:nvPr/>
      </p:nvGrpSpPr>
      <p:grpSpPr>
        <a:xfrm>
          <a:off x="0" y="0"/>
          <a:ext cx="0" cy="0"/>
          <a:chOff x="0" y="0"/>
          <a:chExt cx="0" cy="0"/>
        </a:xfrm>
      </p:grpSpPr>
      <p:sp>
        <p:nvSpPr>
          <p:cNvPr id="354" name="Google Shape;354;p30:notes">
            <a:extLst>
              <a:ext uri="{FF2B5EF4-FFF2-40B4-BE49-F238E27FC236}">
                <a16:creationId xmlns:a16="http://schemas.microsoft.com/office/drawing/2014/main" id="{2C6FE67A-F15D-7AC4-FA69-4666CFCFE637}"/>
              </a:ext>
            </a:extLst>
          </p:cNvPr>
          <p:cNvSpPr txBox="1">
            <a:spLocks noGrp="1"/>
          </p:cNvSpPr>
          <p:nvPr>
            <p:ph type="body" idx="1"/>
          </p:nvPr>
        </p:nvSpPr>
        <p:spPr>
          <a:xfrm>
            <a:off x="685800" y="4400550"/>
            <a:ext cx="54864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5" name="Google Shape;355;p30:notes">
            <a:extLst>
              <a:ext uri="{FF2B5EF4-FFF2-40B4-BE49-F238E27FC236}">
                <a16:creationId xmlns:a16="http://schemas.microsoft.com/office/drawing/2014/main" id="{630A4054-7B33-706E-A9A0-B868B8DB4F0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59312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6E55A54-BAFA-41B0-A8A2-36D02579F2AB}" type="slidenum">
              <a:rPr lang="en-US" smtClean="0"/>
              <a:t>67</a:t>
            </a:fld>
            <a:endParaRPr lang="en-US"/>
          </a:p>
        </p:txBody>
      </p:sp>
    </p:spTree>
    <p:extLst>
      <p:ext uri="{BB962C8B-B14F-4D97-AF65-F5344CB8AC3E}">
        <p14:creationId xmlns:p14="http://schemas.microsoft.com/office/powerpoint/2010/main" val="3975709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02115-B57E-9A77-815F-E0D40042E6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E242D8-E24B-2673-413A-404768554F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C4BF9A-EA2B-2000-E73B-1AB31E9CF6CD}"/>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0671D1BD-EADC-C9C0-AA64-98B2DFE24A6D}"/>
              </a:ext>
            </a:extLst>
          </p:cNvPr>
          <p:cNvSpPr>
            <a:spLocks noGrp="1"/>
          </p:cNvSpPr>
          <p:nvPr>
            <p:ph type="sldNum" sz="quarter" idx="5"/>
          </p:nvPr>
        </p:nvSpPr>
        <p:spPr/>
        <p:txBody>
          <a:bodyPr/>
          <a:lstStyle/>
          <a:p>
            <a:fld id="{86E55A54-BAFA-41B0-A8A2-36D02579F2AB}" type="slidenum">
              <a:rPr lang="en-US" smtClean="0"/>
              <a:t>68</a:t>
            </a:fld>
            <a:endParaRPr lang="en-US"/>
          </a:p>
        </p:txBody>
      </p:sp>
    </p:spTree>
    <p:extLst>
      <p:ext uri="{BB962C8B-B14F-4D97-AF65-F5344CB8AC3E}">
        <p14:creationId xmlns:p14="http://schemas.microsoft.com/office/powerpoint/2010/main" val="15798623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6E55A54-BAFA-41B0-A8A2-36D02579F2AB}" type="slidenum">
              <a:rPr lang="en-US" smtClean="0"/>
              <a:t>70</a:t>
            </a:fld>
            <a:endParaRPr lang="en-US"/>
          </a:p>
        </p:txBody>
      </p:sp>
    </p:spTree>
    <p:extLst>
      <p:ext uri="{BB962C8B-B14F-4D97-AF65-F5344CB8AC3E}">
        <p14:creationId xmlns:p14="http://schemas.microsoft.com/office/powerpoint/2010/main" val="2617525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52:notes"/>
          <p:cNvSpPr txBox="1">
            <a:spLocks noGrp="1"/>
          </p:cNvSpPr>
          <p:nvPr>
            <p:ph type="body" idx="1"/>
          </p:nvPr>
        </p:nvSpPr>
        <p:spPr>
          <a:xfrm>
            <a:off x="685800" y="4400550"/>
            <a:ext cx="54864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5" name="Google Shape;525;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10213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a:extLst>
            <a:ext uri="{FF2B5EF4-FFF2-40B4-BE49-F238E27FC236}">
              <a16:creationId xmlns:a16="http://schemas.microsoft.com/office/drawing/2014/main" id="{AF63B9CD-4C8C-6428-C73D-4A3A8895394D}"/>
            </a:ext>
          </a:extLst>
        </p:cNvPr>
        <p:cNvGrpSpPr/>
        <p:nvPr/>
      </p:nvGrpSpPr>
      <p:grpSpPr>
        <a:xfrm>
          <a:off x="0" y="0"/>
          <a:ext cx="0" cy="0"/>
          <a:chOff x="0" y="0"/>
          <a:chExt cx="0" cy="0"/>
        </a:xfrm>
      </p:grpSpPr>
      <p:sp>
        <p:nvSpPr>
          <p:cNvPr id="354" name="Google Shape;354;p30:notes">
            <a:extLst>
              <a:ext uri="{FF2B5EF4-FFF2-40B4-BE49-F238E27FC236}">
                <a16:creationId xmlns:a16="http://schemas.microsoft.com/office/drawing/2014/main" id="{F591DE1C-97DC-CCD7-2984-22DA85276576}"/>
              </a:ext>
            </a:extLst>
          </p:cNvPr>
          <p:cNvSpPr txBox="1">
            <a:spLocks noGrp="1"/>
          </p:cNvSpPr>
          <p:nvPr>
            <p:ph type="body" idx="1"/>
          </p:nvPr>
        </p:nvSpPr>
        <p:spPr>
          <a:xfrm>
            <a:off x="685800" y="4400550"/>
            <a:ext cx="54864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5" name="Google Shape;355;p30:notes">
            <a:extLst>
              <a:ext uri="{FF2B5EF4-FFF2-40B4-BE49-F238E27FC236}">
                <a16:creationId xmlns:a16="http://schemas.microsoft.com/office/drawing/2014/main" id="{E8E6A5D9-E1B0-5F22-FE5E-C12DD4E7043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03193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a:extLst>
            <a:ext uri="{FF2B5EF4-FFF2-40B4-BE49-F238E27FC236}">
              <a16:creationId xmlns:a16="http://schemas.microsoft.com/office/drawing/2014/main" id="{FABDE52A-8B98-695C-BF04-8DDF557DC3E2}"/>
            </a:ext>
          </a:extLst>
        </p:cNvPr>
        <p:cNvGrpSpPr/>
        <p:nvPr/>
      </p:nvGrpSpPr>
      <p:grpSpPr>
        <a:xfrm>
          <a:off x="0" y="0"/>
          <a:ext cx="0" cy="0"/>
          <a:chOff x="0" y="0"/>
          <a:chExt cx="0" cy="0"/>
        </a:xfrm>
      </p:grpSpPr>
      <p:sp>
        <p:nvSpPr>
          <p:cNvPr id="524" name="Google Shape;524;p52:notes">
            <a:extLst>
              <a:ext uri="{FF2B5EF4-FFF2-40B4-BE49-F238E27FC236}">
                <a16:creationId xmlns:a16="http://schemas.microsoft.com/office/drawing/2014/main" id="{1F4E0935-ECC9-6998-C01F-0B480D28B281}"/>
              </a:ext>
            </a:extLst>
          </p:cNvPr>
          <p:cNvSpPr txBox="1">
            <a:spLocks noGrp="1"/>
          </p:cNvSpPr>
          <p:nvPr>
            <p:ph type="body" idx="1"/>
          </p:nvPr>
        </p:nvSpPr>
        <p:spPr>
          <a:xfrm>
            <a:off x="685800" y="4400550"/>
            <a:ext cx="54864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5" name="Google Shape;525;p52:notes">
            <a:extLst>
              <a:ext uri="{FF2B5EF4-FFF2-40B4-BE49-F238E27FC236}">
                <a16:creationId xmlns:a16="http://schemas.microsoft.com/office/drawing/2014/main" id="{32789592-7130-5A83-7F01-56CEC0D5914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12533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a:extLst>
            <a:ext uri="{FF2B5EF4-FFF2-40B4-BE49-F238E27FC236}">
              <a16:creationId xmlns:a16="http://schemas.microsoft.com/office/drawing/2014/main" id="{5307285A-9379-6F7E-9023-17683EC174E1}"/>
            </a:ext>
          </a:extLst>
        </p:cNvPr>
        <p:cNvGrpSpPr/>
        <p:nvPr/>
      </p:nvGrpSpPr>
      <p:grpSpPr>
        <a:xfrm>
          <a:off x="0" y="0"/>
          <a:ext cx="0" cy="0"/>
          <a:chOff x="0" y="0"/>
          <a:chExt cx="0" cy="0"/>
        </a:xfrm>
      </p:grpSpPr>
      <p:sp>
        <p:nvSpPr>
          <p:cNvPr id="524" name="Google Shape;524;p52:notes">
            <a:extLst>
              <a:ext uri="{FF2B5EF4-FFF2-40B4-BE49-F238E27FC236}">
                <a16:creationId xmlns:a16="http://schemas.microsoft.com/office/drawing/2014/main" id="{E0A189CE-F091-03DF-B0FD-4B02C1224B46}"/>
              </a:ext>
            </a:extLst>
          </p:cNvPr>
          <p:cNvSpPr txBox="1">
            <a:spLocks noGrp="1"/>
          </p:cNvSpPr>
          <p:nvPr>
            <p:ph type="body" idx="1"/>
          </p:nvPr>
        </p:nvSpPr>
        <p:spPr>
          <a:xfrm>
            <a:off x="685800" y="4400550"/>
            <a:ext cx="54864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5" name="Google Shape;525;p52:notes">
            <a:extLst>
              <a:ext uri="{FF2B5EF4-FFF2-40B4-BE49-F238E27FC236}">
                <a16:creationId xmlns:a16="http://schemas.microsoft.com/office/drawing/2014/main" id="{45DB258A-1EBA-7333-3E9E-FDB9419DCF7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93175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a:extLst>
            <a:ext uri="{FF2B5EF4-FFF2-40B4-BE49-F238E27FC236}">
              <a16:creationId xmlns:a16="http://schemas.microsoft.com/office/drawing/2014/main" id="{D67E78E5-4356-5FEF-4D6E-BC7B47C30E03}"/>
            </a:ext>
          </a:extLst>
        </p:cNvPr>
        <p:cNvGrpSpPr/>
        <p:nvPr/>
      </p:nvGrpSpPr>
      <p:grpSpPr>
        <a:xfrm>
          <a:off x="0" y="0"/>
          <a:ext cx="0" cy="0"/>
          <a:chOff x="0" y="0"/>
          <a:chExt cx="0" cy="0"/>
        </a:xfrm>
      </p:grpSpPr>
      <p:sp>
        <p:nvSpPr>
          <p:cNvPr id="524" name="Google Shape;524;p52:notes">
            <a:extLst>
              <a:ext uri="{FF2B5EF4-FFF2-40B4-BE49-F238E27FC236}">
                <a16:creationId xmlns:a16="http://schemas.microsoft.com/office/drawing/2014/main" id="{CE81BB10-5EBA-BAC3-859F-3BAAC1F15409}"/>
              </a:ext>
            </a:extLst>
          </p:cNvPr>
          <p:cNvSpPr txBox="1">
            <a:spLocks noGrp="1"/>
          </p:cNvSpPr>
          <p:nvPr>
            <p:ph type="body" idx="1"/>
          </p:nvPr>
        </p:nvSpPr>
        <p:spPr>
          <a:xfrm>
            <a:off x="685800" y="4400550"/>
            <a:ext cx="54864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5" name="Google Shape;525;p52:notes">
            <a:extLst>
              <a:ext uri="{FF2B5EF4-FFF2-40B4-BE49-F238E27FC236}">
                <a16:creationId xmlns:a16="http://schemas.microsoft.com/office/drawing/2014/main" id="{EBB2D265-C586-6B27-7810-E046AFA1216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9289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52:notes"/>
          <p:cNvSpPr txBox="1">
            <a:spLocks noGrp="1"/>
          </p:cNvSpPr>
          <p:nvPr>
            <p:ph type="body" idx="1"/>
          </p:nvPr>
        </p:nvSpPr>
        <p:spPr>
          <a:xfrm>
            <a:off x="685800" y="4400550"/>
            <a:ext cx="54864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5" name="Google Shape;525;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115231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55:notes"/>
          <p:cNvSpPr txBox="1">
            <a:spLocks noGrp="1"/>
          </p:cNvSpPr>
          <p:nvPr>
            <p:ph type="body" idx="1"/>
          </p:nvPr>
        </p:nvSpPr>
        <p:spPr>
          <a:xfrm>
            <a:off x="685800" y="4400550"/>
            <a:ext cx="54864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1" name="Google Shape;551;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43534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6:notes"/>
          <p:cNvSpPr txBox="1">
            <a:spLocks noGrp="1"/>
          </p:cNvSpPr>
          <p:nvPr>
            <p:ph type="body" idx="1"/>
          </p:nvPr>
        </p:nvSpPr>
        <p:spPr>
          <a:xfrm>
            <a:off x="685800" y="4400550"/>
            <a:ext cx="54864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13279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57:notes"/>
          <p:cNvSpPr txBox="1">
            <a:spLocks noGrp="1"/>
          </p:cNvSpPr>
          <p:nvPr>
            <p:ph type="body" idx="1"/>
          </p:nvPr>
        </p:nvSpPr>
        <p:spPr>
          <a:xfrm>
            <a:off x="685800" y="4400550"/>
            <a:ext cx="54864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3" name="Google Shape;563;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560569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6:notes"/>
          <p:cNvSpPr txBox="1">
            <a:spLocks noGrp="1"/>
          </p:cNvSpPr>
          <p:nvPr>
            <p:ph type="body" idx="1"/>
          </p:nvPr>
        </p:nvSpPr>
        <p:spPr>
          <a:xfrm>
            <a:off x="685800" y="4400550"/>
            <a:ext cx="54864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20730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a:extLst>
            <a:ext uri="{FF2B5EF4-FFF2-40B4-BE49-F238E27FC236}">
              <a16:creationId xmlns:a16="http://schemas.microsoft.com/office/drawing/2014/main" id="{EEAB67A8-4068-BED3-F644-BF6C199F7B83}"/>
            </a:ext>
          </a:extLst>
        </p:cNvPr>
        <p:cNvGrpSpPr/>
        <p:nvPr/>
      </p:nvGrpSpPr>
      <p:grpSpPr>
        <a:xfrm>
          <a:off x="0" y="0"/>
          <a:ext cx="0" cy="0"/>
          <a:chOff x="0" y="0"/>
          <a:chExt cx="0" cy="0"/>
        </a:xfrm>
      </p:grpSpPr>
      <p:sp>
        <p:nvSpPr>
          <p:cNvPr id="213" name="Google Shape;213;p16:notes">
            <a:extLst>
              <a:ext uri="{FF2B5EF4-FFF2-40B4-BE49-F238E27FC236}">
                <a16:creationId xmlns:a16="http://schemas.microsoft.com/office/drawing/2014/main" id="{78E6ECFB-B77B-8C25-9F74-D0CCC13150C0}"/>
              </a:ext>
            </a:extLst>
          </p:cNvPr>
          <p:cNvSpPr txBox="1">
            <a:spLocks noGrp="1"/>
          </p:cNvSpPr>
          <p:nvPr>
            <p:ph type="body" idx="1"/>
          </p:nvPr>
        </p:nvSpPr>
        <p:spPr>
          <a:xfrm>
            <a:off x="685800" y="4400550"/>
            <a:ext cx="54864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16:notes">
            <a:extLst>
              <a:ext uri="{FF2B5EF4-FFF2-40B4-BE49-F238E27FC236}">
                <a16:creationId xmlns:a16="http://schemas.microsoft.com/office/drawing/2014/main" id="{AAFDB9B5-3700-7882-FBC6-EC91CC4B81E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3457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10:notes"/>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2" name="Google Shape;52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01423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10:notes"/>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2" name="Google Shape;52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97225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a:extLst>
            <a:ext uri="{FF2B5EF4-FFF2-40B4-BE49-F238E27FC236}">
              <a16:creationId xmlns:a16="http://schemas.microsoft.com/office/drawing/2014/main" id="{5CA24477-7C14-606C-392D-339038B0DED4}"/>
            </a:ext>
          </a:extLst>
        </p:cNvPr>
        <p:cNvGrpSpPr/>
        <p:nvPr/>
      </p:nvGrpSpPr>
      <p:grpSpPr>
        <a:xfrm>
          <a:off x="0" y="0"/>
          <a:ext cx="0" cy="0"/>
          <a:chOff x="0" y="0"/>
          <a:chExt cx="0" cy="0"/>
        </a:xfrm>
      </p:grpSpPr>
      <p:sp>
        <p:nvSpPr>
          <p:cNvPr id="524" name="Google Shape;524;p52:notes">
            <a:extLst>
              <a:ext uri="{FF2B5EF4-FFF2-40B4-BE49-F238E27FC236}">
                <a16:creationId xmlns:a16="http://schemas.microsoft.com/office/drawing/2014/main" id="{21F2787E-DF81-E12D-1C44-02F0FA45B6BF}"/>
              </a:ext>
            </a:extLst>
          </p:cNvPr>
          <p:cNvSpPr txBox="1">
            <a:spLocks noGrp="1"/>
          </p:cNvSpPr>
          <p:nvPr>
            <p:ph type="body" idx="1"/>
          </p:nvPr>
        </p:nvSpPr>
        <p:spPr>
          <a:xfrm>
            <a:off x="685800" y="4400550"/>
            <a:ext cx="54864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5" name="Google Shape;525;p52:notes">
            <a:extLst>
              <a:ext uri="{FF2B5EF4-FFF2-40B4-BE49-F238E27FC236}">
                <a16:creationId xmlns:a16="http://schemas.microsoft.com/office/drawing/2014/main" id="{CCAC3C32-6C0E-AD14-AC7C-4C7A319A610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7547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83284890-85D2-4D7B-8EF5-15A9C1DB8F42}" type="datetimeFigureOut">
              <a:rPr lang="en-US" smtClean="0"/>
              <a:t>6/19/2026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6874083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ACD676-78A0-4341-9CA9-2BB01A026B8C}" type="datetimeFigureOut">
              <a:rPr lang="en-CA" smtClean="0"/>
              <a:t>2026-06-19</a:t>
            </a:fld>
            <a:endParaRPr lang="en-CA"/>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75DF2D63-3FF5-D547-96B9-BE9CCD1ABA58}" type="slidenum">
              <a:rPr lang="en-US" smtClean="0"/>
              <a:pPr/>
              <a:t>‹#›</a:t>
            </a:fld>
            <a:endParaRPr lang="en-US" dirty="0"/>
          </a:p>
        </p:txBody>
      </p:sp>
    </p:spTree>
    <p:extLst>
      <p:ext uri="{BB962C8B-B14F-4D97-AF65-F5344CB8AC3E}">
        <p14:creationId xmlns:p14="http://schemas.microsoft.com/office/powerpoint/2010/main" val="3484106601"/>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ACD676-78A0-4341-9CA9-2BB01A026B8C}" type="datetimeFigureOut">
              <a:rPr lang="en-CA" smtClean="0"/>
              <a:t>2026-06-19</a:t>
            </a:fld>
            <a:endParaRPr lang="en-CA"/>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75DF2D63-3FF5-D547-96B9-BE9CCD1ABA58}" type="slidenum">
              <a:rPr lang="en-US" smtClean="0"/>
              <a:pPr/>
              <a:t>‹#›</a:t>
            </a:fld>
            <a:endParaRPr lang="en-US" dirty="0"/>
          </a:p>
        </p:txBody>
      </p:sp>
    </p:spTree>
    <p:extLst>
      <p:ext uri="{BB962C8B-B14F-4D97-AF65-F5344CB8AC3E}">
        <p14:creationId xmlns:p14="http://schemas.microsoft.com/office/powerpoint/2010/main" val="1334775916"/>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AACD676-78A0-4341-9CA9-2BB01A026B8C}" type="datetimeFigureOut">
              <a:rPr lang="en-CA" smtClean="0"/>
              <a:t>2026-06-19</a:t>
            </a:fld>
            <a:endParaRPr lang="en-CA"/>
          </a:p>
        </p:txBody>
      </p:sp>
      <p:sp>
        <p:nvSpPr>
          <p:cNvPr id="8" name="Footer Placeholder 7"/>
          <p:cNvSpPr>
            <a:spLocks noGrp="1"/>
          </p:cNvSpPr>
          <p:nvPr>
            <p:ph type="ftr" sz="quarter" idx="11"/>
          </p:nvPr>
        </p:nvSpPr>
        <p:spPr/>
        <p:txBody>
          <a:bodyPr/>
          <a:lstStyle/>
          <a:p>
            <a:r>
              <a:rPr lang="en-US"/>
              <a:t>presentation title</a:t>
            </a:r>
            <a:endParaRPr lang="en-US" dirty="0"/>
          </a:p>
        </p:txBody>
      </p:sp>
      <p:sp>
        <p:nvSpPr>
          <p:cNvPr id="9" name="Slide Number Placeholder 8"/>
          <p:cNvSpPr>
            <a:spLocks noGrp="1"/>
          </p:cNvSpPr>
          <p:nvPr>
            <p:ph type="sldNum" sz="quarter" idx="12"/>
          </p:nvPr>
        </p:nvSpPr>
        <p:spPr/>
        <p:txBody>
          <a:bodyPr/>
          <a:lstStyle/>
          <a:p>
            <a:fld id="{75DF2D63-3FF5-D547-96B9-BE9CCD1ABA58}" type="slidenum">
              <a:rPr lang="en-US" smtClean="0"/>
              <a:pPr/>
              <a:t>‹#›</a:t>
            </a:fld>
            <a:endParaRPr lang="en-US" dirty="0"/>
          </a:p>
        </p:txBody>
      </p:sp>
    </p:spTree>
    <p:extLst>
      <p:ext uri="{BB962C8B-B14F-4D97-AF65-F5344CB8AC3E}">
        <p14:creationId xmlns:p14="http://schemas.microsoft.com/office/powerpoint/2010/main" val="2035954447"/>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Section Header">
    <p:bg>
      <p:bgPr>
        <a:solidFill>
          <a:srgbClr val="002D72"/>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0295C6FD-313A-702F-03F2-181A0ACD4017}"/>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5972469">
            <a:off x="-3759345" y="-7965560"/>
            <a:ext cx="11262348" cy="11549653"/>
          </a:xfrm>
          <a:prstGeom prst="rect">
            <a:avLst/>
          </a:prstGeom>
        </p:spPr>
      </p:pic>
      <p:sp>
        <p:nvSpPr>
          <p:cNvPr id="2" name="Title 1">
            <a:extLst>
              <a:ext uri="{FF2B5EF4-FFF2-40B4-BE49-F238E27FC236}">
                <a16:creationId xmlns:a16="http://schemas.microsoft.com/office/drawing/2014/main" id="{54E8916E-4B87-CD5F-85E4-B3D4A5F1C3B4}"/>
              </a:ext>
            </a:extLst>
          </p:cNvPr>
          <p:cNvSpPr>
            <a:spLocks noGrp="1"/>
          </p:cNvSpPr>
          <p:nvPr>
            <p:ph type="title" hasCustomPrompt="1"/>
          </p:nvPr>
        </p:nvSpPr>
        <p:spPr>
          <a:xfrm>
            <a:off x="3181609" y="3726762"/>
            <a:ext cx="7418299" cy="1914541"/>
          </a:xfrm>
        </p:spPr>
        <p:txBody>
          <a:bodyPr anchor="ctr"/>
          <a:lstStyle>
            <a:lvl1pPr>
              <a:defRPr sz="4500" b="1">
                <a:solidFill>
                  <a:schemeClr val="bg1"/>
                </a:solidFill>
                <a:latin typeface="Lato Heavy" panose="020F0502020204030203" pitchFamily="34" charset="0"/>
                <a:ea typeface="Lato Heavy" panose="020F0502020204030203" pitchFamily="34" charset="0"/>
                <a:cs typeface="Lato Heavy" panose="020F0502020204030203" pitchFamily="34" charset="0"/>
              </a:defRPr>
            </a:lvl1pPr>
          </a:lstStyle>
          <a:p>
            <a:r>
              <a:rPr lang="en-US"/>
              <a:t>Section Header Here</a:t>
            </a:r>
          </a:p>
        </p:txBody>
      </p:sp>
      <p:sp>
        <p:nvSpPr>
          <p:cNvPr id="6" name="Slide Number Placeholder 5">
            <a:extLst>
              <a:ext uri="{FF2B5EF4-FFF2-40B4-BE49-F238E27FC236}">
                <a16:creationId xmlns:a16="http://schemas.microsoft.com/office/drawing/2014/main" id="{995A10FA-C7D9-BFF6-129F-5280182F6980}"/>
              </a:ext>
            </a:extLst>
          </p:cNvPr>
          <p:cNvSpPr>
            <a:spLocks noGrp="1"/>
          </p:cNvSpPr>
          <p:nvPr>
            <p:ph type="sldNum" sz="quarter" idx="12"/>
          </p:nvPr>
        </p:nvSpPr>
        <p:spPr/>
        <p:txBody>
          <a:bodyPr/>
          <a:lstStyle>
            <a:lvl1pPr>
              <a:defRPr>
                <a:solidFill>
                  <a:schemeClr val="bg1"/>
                </a:solidFill>
              </a:defRPr>
            </a:lvl1pPr>
          </a:lstStyle>
          <a:p>
            <a:fld id="{A5BB89AF-54F1-4DC6-AEE7-0033597136D2}" type="slidenum">
              <a:rPr lang="en-US" smtClean="0"/>
              <a:t>‹#›</a:t>
            </a:fld>
            <a:endParaRPr lang="en-US"/>
          </a:p>
        </p:txBody>
      </p:sp>
      <p:sp>
        <p:nvSpPr>
          <p:cNvPr id="4" name="Title 1">
            <a:extLst>
              <a:ext uri="{FF2B5EF4-FFF2-40B4-BE49-F238E27FC236}">
                <a16:creationId xmlns:a16="http://schemas.microsoft.com/office/drawing/2014/main" id="{DFD735ED-FDAB-B511-A99D-AA69556142C4}"/>
              </a:ext>
            </a:extLst>
          </p:cNvPr>
          <p:cNvSpPr txBox="1">
            <a:spLocks/>
          </p:cNvSpPr>
          <p:nvPr/>
        </p:nvSpPr>
        <p:spPr>
          <a:xfrm>
            <a:off x="1404730" y="3726762"/>
            <a:ext cx="1300295" cy="1914541"/>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6000" b="1" kern="1200">
                <a:solidFill>
                  <a:schemeClr val="bg1"/>
                </a:solidFill>
                <a:latin typeface="Lato Heavy" panose="020F0502020204030203" pitchFamily="34" charset="0"/>
                <a:ea typeface="Lato Heavy" panose="020F0502020204030203" pitchFamily="34" charset="0"/>
                <a:cs typeface="Lato Heavy" panose="020F0502020204030203" pitchFamily="34" charset="0"/>
              </a:defRPr>
            </a:lvl1pPr>
          </a:lstStyle>
          <a:p>
            <a:pPr algn="r"/>
            <a:endParaRPr lang="en-US" sz="9150"/>
          </a:p>
        </p:txBody>
      </p:sp>
      <p:pic>
        <p:nvPicPr>
          <p:cNvPr id="7" name="Picture 6" descr="A logo with a circle and black text&#10;&#10;AI-generated content may be incorrect.">
            <a:extLst>
              <a:ext uri="{FF2B5EF4-FFF2-40B4-BE49-F238E27FC236}">
                <a16:creationId xmlns:a16="http://schemas.microsoft.com/office/drawing/2014/main" id="{8F7AF315-AB47-BFC3-0FA9-CE00EE5943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642" y="6108192"/>
            <a:ext cx="1417207" cy="749808"/>
          </a:xfrm>
          <a:prstGeom prst="rect">
            <a:avLst/>
          </a:prstGeom>
        </p:spPr>
      </p:pic>
      <p:sp>
        <p:nvSpPr>
          <p:cNvPr id="10" name="Text Placeholder 9">
            <a:extLst>
              <a:ext uri="{FF2B5EF4-FFF2-40B4-BE49-F238E27FC236}">
                <a16:creationId xmlns:a16="http://schemas.microsoft.com/office/drawing/2014/main" id="{FBBDB70B-9EB1-B897-A008-80A2433A321F}"/>
              </a:ext>
            </a:extLst>
          </p:cNvPr>
          <p:cNvSpPr>
            <a:spLocks noGrp="1"/>
          </p:cNvSpPr>
          <p:nvPr>
            <p:ph type="body" sz="quarter" idx="13" hasCustomPrompt="1"/>
          </p:nvPr>
        </p:nvSpPr>
        <p:spPr>
          <a:xfrm>
            <a:off x="750889" y="3726762"/>
            <a:ext cx="2190751" cy="1915215"/>
          </a:xfrm>
        </p:spPr>
        <p:txBody>
          <a:bodyPr anchor="ctr">
            <a:noAutofit/>
          </a:bodyPr>
          <a:lstStyle>
            <a:lvl1pPr marL="0" indent="0" algn="r">
              <a:buNone/>
              <a:defRPr sz="8625">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pPr lvl="0"/>
            <a:r>
              <a:rPr lang="en-US"/>
              <a:t>X</a:t>
            </a:r>
          </a:p>
        </p:txBody>
      </p:sp>
    </p:spTree>
    <p:extLst>
      <p:ext uri="{BB962C8B-B14F-4D97-AF65-F5344CB8AC3E}">
        <p14:creationId xmlns:p14="http://schemas.microsoft.com/office/powerpoint/2010/main" val="2385351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406DE-1C05-2BE0-94B8-D5559B9FE3EE}"/>
              </a:ext>
            </a:extLst>
          </p:cNvPr>
          <p:cNvSpPr>
            <a:spLocks noGrp="1"/>
          </p:cNvSpPr>
          <p:nvPr>
            <p:ph type="title"/>
          </p:nvPr>
        </p:nvSpPr>
        <p:spPr/>
        <p:txBody>
          <a:bodyPr/>
          <a:lstStyle>
            <a:lvl1pPr>
              <a:defRPr>
                <a:solidFill>
                  <a:srgbClr val="002D72"/>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a:t>Click to edit Master title style</a:t>
            </a:r>
          </a:p>
        </p:txBody>
      </p:sp>
      <p:sp>
        <p:nvSpPr>
          <p:cNvPr id="5" name="Slide Number Placeholder 4">
            <a:extLst>
              <a:ext uri="{FF2B5EF4-FFF2-40B4-BE49-F238E27FC236}">
                <a16:creationId xmlns:a16="http://schemas.microsoft.com/office/drawing/2014/main" id="{D36A116D-280A-3534-A6C9-F3D3086677EE}"/>
              </a:ext>
            </a:extLst>
          </p:cNvPr>
          <p:cNvSpPr>
            <a:spLocks noGrp="1"/>
          </p:cNvSpPr>
          <p:nvPr>
            <p:ph type="sldNum" sz="quarter" idx="12"/>
          </p:nvPr>
        </p:nvSpPr>
        <p:spPr/>
        <p:txBody>
          <a:bodyPr/>
          <a:lstStyle/>
          <a:p>
            <a:fld id="{A5BB89AF-54F1-4DC6-AEE7-0033597136D2}" type="slidenum">
              <a:rPr lang="en-US" smtClean="0"/>
              <a:t>‹#›</a:t>
            </a:fld>
            <a:endParaRPr lang="en-US"/>
          </a:p>
        </p:txBody>
      </p:sp>
      <p:sp>
        <p:nvSpPr>
          <p:cNvPr id="4" name="Picture Placeholder 3">
            <a:extLst>
              <a:ext uri="{FF2B5EF4-FFF2-40B4-BE49-F238E27FC236}">
                <a16:creationId xmlns:a16="http://schemas.microsoft.com/office/drawing/2014/main" id="{4A22AC26-E9AD-6F96-B4D8-7435E43A437D}"/>
              </a:ext>
            </a:extLst>
          </p:cNvPr>
          <p:cNvSpPr>
            <a:spLocks noGrp="1"/>
          </p:cNvSpPr>
          <p:nvPr>
            <p:ph type="pic" sz="quarter" idx="13"/>
          </p:nvPr>
        </p:nvSpPr>
        <p:spPr>
          <a:xfrm>
            <a:off x="2167848" y="1950075"/>
            <a:ext cx="3053349" cy="3053349"/>
          </a:xfrm>
          <a:prstGeom prst="ellipse">
            <a:avLst/>
          </a:prstGeom>
        </p:spPr>
        <p:txBody>
          <a:bodyPr/>
          <a:lstStyle/>
          <a:p>
            <a:r>
              <a:rPr lang="en-US"/>
              <a:t>Click icon to add picture</a:t>
            </a:r>
          </a:p>
        </p:txBody>
      </p:sp>
      <p:sp>
        <p:nvSpPr>
          <p:cNvPr id="6" name="Rectangle 5">
            <a:extLst>
              <a:ext uri="{FF2B5EF4-FFF2-40B4-BE49-F238E27FC236}">
                <a16:creationId xmlns:a16="http://schemas.microsoft.com/office/drawing/2014/main" id="{45357D95-17B5-02B8-14DF-493AF0FB6013}"/>
              </a:ext>
            </a:extLst>
          </p:cNvPr>
          <p:cNvSpPr/>
          <p:nvPr/>
        </p:nvSpPr>
        <p:spPr>
          <a:xfrm>
            <a:off x="-68825" y="2"/>
            <a:ext cx="12447639" cy="365125"/>
          </a:xfrm>
          <a:prstGeom prst="rect">
            <a:avLst/>
          </a:prstGeom>
          <a:solidFill>
            <a:srgbClr val="002D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Picture 6" descr="A blue and green logo&#10;&#10;AI-generated content may be incorrect.">
            <a:extLst>
              <a:ext uri="{FF2B5EF4-FFF2-40B4-BE49-F238E27FC236}">
                <a16:creationId xmlns:a16="http://schemas.microsoft.com/office/drawing/2014/main" id="{2B49C93E-F489-54BC-9E6B-FB3C1E4E3C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6008" y="6111033"/>
            <a:ext cx="1411840" cy="746969"/>
          </a:xfrm>
          <a:prstGeom prst="rect">
            <a:avLst/>
          </a:prstGeom>
        </p:spPr>
      </p:pic>
      <p:sp>
        <p:nvSpPr>
          <p:cNvPr id="9" name="Text Placeholder 8">
            <a:extLst>
              <a:ext uri="{FF2B5EF4-FFF2-40B4-BE49-F238E27FC236}">
                <a16:creationId xmlns:a16="http://schemas.microsoft.com/office/drawing/2014/main" id="{990ED9DE-0121-5F27-3660-7CC9AFA80BC9}"/>
              </a:ext>
            </a:extLst>
          </p:cNvPr>
          <p:cNvSpPr>
            <a:spLocks noGrp="1"/>
          </p:cNvSpPr>
          <p:nvPr>
            <p:ph type="body" sz="quarter" idx="14" hasCustomPrompt="1"/>
          </p:nvPr>
        </p:nvSpPr>
        <p:spPr>
          <a:xfrm>
            <a:off x="2627757" y="5361594"/>
            <a:ext cx="2133531" cy="636587"/>
          </a:xfrm>
        </p:spPr>
        <p:txBody>
          <a:bodyPr anchor="ctr">
            <a:normAutofit/>
          </a:bodyPr>
          <a:lstStyle>
            <a:lvl1pPr marL="0" indent="0" algn="ctr">
              <a:buNone/>
              <a:defRPr sz="1800">
                <a:latin typeface="Lato" panose="020F0502020204030203" pitchFamily="34" charset="0"/>
                <a:ea typeface="Lato" panose="020F0502020204030203" pitchFamily="34" charset="0"/>
                <a:cs typeface="Lato" panose="020F0502020204030203" pitchFamily="34" charset="0"/>
              </a:defRPr>
            </a:lvl1pPr>
          </a:lstStyle>
          <a:p>
            <a:pPr lvl="0"/>
            <a:r>
              <a:rPr lang="en-US"/>
              <a:t>Picture text</a:t>
            </a:r>
          </a:p>
        </p:txBody>
      </p:sp>
      <p:sp>
        <p:nvSpPr>
          <p:cNvPr id="10" name="Picture Placeholder 3">
            <a:extLst>
              <a:ext uri="{FF2B5EF4-FFF2-40B4-BE49-F238E27FC236}">
                <a16:creationId xmlns:a16="http://schemas.microsoft.com/office/drawing/2014/main" id="{E87970F9-43DF-9E9C-62A1-BF95F74D6418}"/>
              </a:ext>
            </a:extLst>
          </p:cNvPr>
          <p:cNvSpPr>
            <a:spLocks noGrp="1"/>
          </p:cNvSpPr>
          <p:nvPr>
            <p:ph type="pic" sz="quarter" idx="15"/>
          </p:nvPr>
        </p:nvSpPr>
        <p:spPr>
          <a:xfrm>
            <a:off x="6912128" y="1950075"/>
            <a:ext cx="3053349" cy="3053349"/>
          </a:xfrm>
          <a:prstGeom prst="ellipse">
            <a:avLst/>
          </a:prstGeom>
        </p:spPr>
        <p:txBody>
          <a:bodyPr/>
          <a:lstStyle/>
          <a:p>
            <a:r>
              <a:rPr lang="en-US"/>
              <a:t>Click icon to add picture</a:t>
            </a:r>
          </a:p>
        </p:txBody>
      </p:sp>
      <p:sp>
        <p:nvSpPr>
          <p:cNvPr id="11" name="Text Placeholder 8">
            <a:extLst>
              <a:ext uri="{FF2B5EF4-FFF2-40B4-BE49-F238E27FC236}">
                <a16:creationId xmlns:a16="http://schemas.microsoft.com/office/drawing/2014/main" id="{A6300E28-C829-9CBB-A70B-F86388F79F73}"/>
              </a:ext>
            </a:extLst>
          </p:cNvPr>
          <p:cNvSpPr>
            <a:spLocks noGrp="1"/>
          </p:cNvSpPr>
          <p:nvPr>
            <p:ph type="body" sz="quarter" idx="16" hasCustomPrompt="1"/>
          </p:nvPr>
        </p:nvSpPr>
        <p:spPr>
          <a:xfrm>
            <a:off x="7372036" y="5361594"/>
            <a:ext cx="2133531" cy="636587"/>
          </a:xfrm>
        </p:spPr>
        <p:txBody>
          <a:bodyPr anchor="ctr">
            <a:normAutofit/>
          </a:bodyPr>
          <a:lstStyle>
            <a:lvl1pPr marL="0" indent="0" algn="ctr">
              <a:buNone/>
              <a:defRPr sz="1800">
                <a:latin typeface="Lato" panose="020F0502020204030203" pitchFamily="34" charset="0"/>
                <a:ea typeface="Lato" panose="020F0502020204030203" pitchFamily="34" charset="0"/>
                <a:cs typeface="Lato" panose="020F0502020204030203" pitchFamily="34" charset="0"/>
              </a:defRPr>
            </a:lvl1pPr>
          </a:lstStyle>
          <a:p>
            <a:pPr lvl="0"/>
            <a:r>
              <a:rPr lang="en-US"/>
              <a:t>Picture text</a:t>
            </a:r>
          </a:p>
        </p:txBody>
      </p:sp>
      <p:cxnSp>
        <p:nvCxnSpPr>
          <p:cNvPr id="13" name="Straight Connector 12">
            <a:extLst>
              <a:ext uri="{FF2B5EF4-FFF2-40B4-BE49-F238E27FC236}">
                <a16:creationId xmlns:a16="http://schemas.microsoft.com/office/drawing/2014/main" id="{2FFA9C9A-AE17-B9C5-D7F9-C045D9E311E5}"/>
              </a:ext>
            </a:extLst>
          </p:cNvPr>
          <p:cNvCxnSpPr>
            <a:cxnSpLocks/>
          </p:cNvCxnSpPr>
          <p:nvPr/>
        </p:nvCxnSpPr>
        <p:spPr>
          <a:xfrm>
            <a:off x="-420828" y="4452730"/>
            <a:ext cx="1957375" cy="0"/>
          </a:xfrm>
          <a:prstGeom prst="line">
            <a:avLst/>
          </a:prstGeom>
          <a:ln w="190500">
            <a:solidFill>
              <a:srgbClr val="002D72"/>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D751D55C-3761-B1F5-08CA-A4EF0E200CD3}"/>
              </a:ext>
            </a:extLst>
          </p:cNvPr>
          <p:cNvCxnSpPr>
            <a:cxnSpLocks/>
          </p:cNvCxnSpPr>
          <p:nvPr/>
        </p:nvCxnSpPr>
        <p:spPr>
          <a:xfrm>
            <a:off x="-420828" y="5004352"/>
            <a:ext cx="978688" cy="0"/>
          </a:xfrm>
          <a:prstGeom prst="line">
            <a:avLst/>
          </a:prstGeom>
          <a:ln w="190500">
            <a:solidFill>
              <a:srgbClr val="009CDE"/>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FF318A83-76F5-E717-1C7A-C17ABD54FC46}"/>
              </a:ext>
            </a:extLst>
          </p:cNvPr>
          <p:cNvCxnSpPr>
            <a:cxnSpLocks/>
          </p:cNvCxnSpPr>
          <p:nvPr/>
        </p:nvCxnSpPr>
        <p:spPr>
          <a:xfrm>
            <a:off x="-420828" y="5555973"/>
            <a:ext cx="1587655" cy="0"/>
          </a:xfrm>
          <a:prstGeom prst="line">
            <a:avLst/>
          </a:prstGeom>
          <a:ln w="190500">
            <a:solidFill>
              <a:srgbClr val="64A70B"/>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87966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406DE-1C05-2BE0-94B8-D5559B9FE3EE}"/>
              </a:ext>
            </a:extLst>
          </p:cNvPr>
          <p:cNvSpPr>
            <a:spLocks noGrp="1"/>
          </p:cNvSpPr>
          <p:nvPr>
            <p:ph type="title"/>
          </p:nvPr>
        </p:nvSpPr>
        <p:spPr/>
        <p:txBody>
          <a:bodyPr/>
          <a:lstStyle>
            <a:lvl1pPr>
              <a:defRPr>
                <a:solidFill>
                  <a:srgbClr val="002D72"/>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a:t>Click to edit Master title style</a:t>
            </a:r>
          </a:p>
        </p:txBody>
      </p:sp>
      <p:sp>
        <p:nvSpPr>
          <p:cNvPr id="5" name="Slide Number Placeholder 4">
            <a:extLst>
              <a:ext uri="{FF2B5EF4-FFF2-40B4-BE49-F238E27FC236}">
                <a16:creationId xmlns:a16="http://schemas.microsoft.com/office/drawing/2014/main" id="{D36A116D-280A-3534-A6C9-F3D3086677EE}"/>
              </a:ext>
            </a:extLst>
          </p:cNvPr>
          <p:cNvSpPr>
            <a:spLocks noGrp="1"/>
          </p:cNvSpPr>
          <p:nvPr>
            <p:ph type="sldNum" sz="quarter" idx="12"/>
          </p:nvPr>
        </p:nvSpPr>
        <p:spPr/>
        <p:txBody>
          <a:bodyPr/>
          <a:lstStyle/>
          <a:p>
            <a:fld id="{A5BB89AF-54F1-4DC6-AEE7-0033597136D2}" type="slidenum">
              <a:rPr lang="en-US" smtClean="0"/>
              <a:t>‹#›</a:t>
            </a:fld>
            <a:endParaRPr lang="en-US"/>
          </a:p>
        </p:txBody>
      </p:sp>
      <p:sp>
        <p:nvSpPr>
          <p:cNvPr id="4" name="Picture Placeholder 3">
            <a:extLst>
              <a:ext uri="{FF2B5EF4-FFF2-40B4-BE49-F238E27FC236}">
                <a16:creationId xmlns:a16="http://schemas.microsoft.com/office/drawing/2014/main" id="{4A22AC26-E9AD-6F96-B4D8-7435E43A437D}"/>
              </a:ext>
            </a:extLst>
          </p:cNvPr>
          <p:cNvSpPr>
            <a:spLocks noGrp="1"/>
          </p:cNvSpPr>
          <p:nvPr>
            <p:ph type="pic" sz="quarter" idx="13"/>
          </p:nvPr>
        </p:nvSpPr>
        <p:spPr>
          <a:xfrm>
            <a:off x="2167848" y="1950075"/>
            <a:ext cx="3053349" cy="3053349"/>
          </a:xfrm>
          <a:prstGeom prst="ellipse">
            <a:avLst/>
          </a:prstGeom>
        </p:spPr>
        <p:txBody>
          <a:bodyPr/>
          <a:lstStyle/>
          <a:p>
            <a:r>
              <a:rPr lang="en-US"/>
              <a:t>Click icon to add picture</a:t>
            </a:r>
          </a:p>
        </p:txBody>
      </p:sp>
      <p:sp>
        <p:nvSpPr>
          <p:cNvPr id="6" name="Rectangle 5">
            <a:extLst>
              <a:ext uri="{FF2B5EF4-FFF2-40B4-BE49-F238E27FC236}">
                <a16:creationId xmlns:a16="http://schemas.microsoft.com/office/drawing/2014/main" id="{45357D95-17B5-02B8-14DF-493AF0FB6013}"/>
              </a:ext>
            </a:extLst>
          </p:cNvPr>
          <p:cNvSpPr/>
          <p:nvPr/>
        </p:nvSpPr>
        <p:spPr>
          <a:xfrm>
            <a:off x="-68825" y="2"/>
            <a:ext cx="12447639" cy="365125"/>
          </a:xfrm>
          <a:prstGeom prst="rect">
            <a:avLst/>
          </a:prstGeom>
          <a:solidFill>
            <a:srgbClr val="002D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Picture 6" descr="A blue and green logo&#10;&#10;AI-generated content may be incorrect.">
            <a:extLst>
              <a:ext uri="{FF2B5EF4-FFF2-40B4-BE49-F238E27FC236}">
                <a16:creationId xmlns:a16="http://schemas.microsoft.com/office/drawing/2014/main" id="{2B49C93E-F489-54BC-9E6B-FB3C1E4E3C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6008" y="6111033"/>
            <a:ext cx="1411840" cy="746969"/>
          </a:xfrm>
          <a:prstGeom prst="rect">
            <a:avLst/>
          </a:prstGeom>
        </p:spPr>
      </p:pic>
      <p:sp>
        <p:nvSpPr>
          <p:cNvPr id="9" name="Text Placeholder 8">
            <a:extLst>
              <a:ext uri="{FF2B5EF4-FFF2-40B4-BE49-F238E27FC236}">
                <a16:creationId xmlns:a16="http://schemas.microsoft.com/office/drawing/2014/main" id="{990ED9DE-0121-5F27-3660-7CC9AFA80BC9}"/>
              </a:ext>
            </a:extLst>
          </p:cNvPr>
          <p:cNvSpPr>
            <a:spLocks noGrp="1"/>
          </p:cNvSpPr>
          <p:nvPr>
            <p:ph type="body" sz="quarter" idx="14" hasCustomPrompt="1"/>
          </p:nvPr>
        </p:nvSpPr>
        <p:spPr>
          <a:xfrm>
            <a:off x="2627757" y="5361594"/>
            <a:ext cx="2133531" cy="636587"/>
          </a:xfrm>
        </p:spPr>
        <p:txBody>
          <a:bodyPr anchor="ctr">
            <a:normAutofit/>
          </a:bodyPr>
          <a:lstStyle>
            <a:lvl1pPr marL="0" indent="0" algn="ctr">
              <a:buNone/>
              <a:defRPr sz="1800">
                <a:latin typeface="Lato" panose="020F0502020204030203" pitchFamily="34" charset="0"/>
                <a:ea typeface="Lato" panose="020F0502020204030203" pitchFamily="34" charset="0"/>
                <a:cs typeface="Lato" panose="020F0502020204030203" pitchFamily="34" charset="0"/>
              </a:defRPr>
            </a:lvl1pPr>
          </a:lstStyle>
          <a:p>
            <a:pPr lvl="0"/>
            <a:r>
              <a:rPr lang="en-US"/>
              <a:t>Picture text</a:t>
            </a:r>
          </a:p>
        </p:txBody>
      </p:sp>
      <p:sp>
        <p:nvSpPr>
          <p:cNvPr id="10" name="Picture Placeholder 3">
            <a:extLst>
              <a:ext uri="{FF2B5EF4-FFF2-40B4-BE49-F238E27FC236}">
                <a16:creationId xmlns:a16="http://schemas.microsoft.com/office/drawing/2014/main" id="{E87970F9-43DF-9E9C-62A1-BF95F74D6418}"/>
              </a:ext>
            </a:extLst>
          </p:cNvPr>
          <p:cNvSpPr>
            <a:spLocks noGrp="1"/>
          </p:cNvSpPr>
          <p:nvPr>
            <p:ph type="pic" sz="quarter" idx="15"/>
          </p:nvPr>
        </p:nvSpPr>
        <p:spPr>
          <a:xfrm>
            <a:off x="6912128" y="1950075"/>
            <a:ext cx="3053349" cy="3053349"/>
          </a:xfrm>
          <a:prstGeom prst="ellipse">
            <a:avLst/>
          </a:prstGeom>
        </p:spPr>
        <p:txBody>
          <a:bodyPr/>
          <a:lstStyle/>
          <a:p>
            <a:r>
              <a:rPr lang="en-US"/>
              <a:t>Click icon to add picture</a:t>
            </a:r>
          </a:p>
        </p:txBody>
      </p:sp>
      <p:sp>
        <p:nvSpPr>
          <p:cNvPr id="11" name="Text Placeholder 8">
            <a:extLst>
              <a:ext uri="{FF2B5EF4-FFF2-40B4-BE49-F238E27FC236}">
                <a16:creationId xmlns:a16="http://schemas.microsoft.com/office/drawing/2014/main" id="{A6300E28-C829-9CBB-A70B-F86388F79F73}"/>
              </a:ext>
            </a:extLst>
          </p:cNvPr>
          <p:cNvSpPr>
            <a:spLocks noGrp="1"/>
          </p:cNvSpPr>
          <p:nvPr>
            <p:ph type="body" sz="quarter" idx="16" hasCustomPrompt="1"/>
          </p:nvPr>
        </p:nvSpPr>
        <p:spPr>
          <a:xfrm>
            <a:off x="7372036" y="5361594"/>
            <a:ext cx="2133531" cy="636587"/>
          </a:xfrm>
        </p:spPr>
        <p:txBody>
          <a:bodyPr anchor="ctr">
            <a:normAutofit/>
          </a:bodyPr>
          <a:lstStyle>
            <a:lvl1pPr marL="0" indent="0" algn="ctr">
              <a:buNone/>
              <a:defRPr sz="1800">
                <a:latin typeface="Lato" panose="020F0502020204030203" pitchFamily="34" charset="0"/>
                <a:ea typeface="Lato" panose="020F0502020204030203" pitchFamily="34" charset="0"/>
                <a:cs typeface="Lato" panose="020F0502020204030203" pitchFamily="34" charset="0"/>
              </a:defRPr>
            </a:lvl1pPr>
          </a:lstStyle>
          <a:p>
            <a:pPr lvl="0"/>
            <a:r>
              <a:rPr lang="en-US"/>
              <a:t>Picture text</a:t>
            </a:r>
          </a:p>
        </p:txBody>
      </p:sp>
      <p:cxnSp>
        <p:nvCxnSpPr>
          <p:cNvPr id="13" name="Straight Connector 12">
            <a:extLst>
              <a:ext uri="{FF2B5EF4-FFF2-40B4-BE49-F238E27FC236}">
                <a16:creationId xmlns:a16="http://schemas.microsoft.com/office/drawing/2014/main" id="{2FFA9C9A-AE17-B9C5-D7F9-C045D9E311E5}"/>
              </a:ext>
            </a:extLst>
          </p:cNvPr>
          <p:cNvCxnSpPr>
            <a:cxnSpLocks/>
          </p:cNvCxnSpPr>
          <p:nvPr/>
        </p:nvCxnSpPr>
        <p:spPr>
          <a:xfrm>
            <a:off x="-420828" y="4452730"/>
            <a:ext cx="1957375" cy="0"/>
          </a:xfrm>
          <a:prstGeom prst="line">
            <a:avLst/>
          </a:prstGeom>
          <a:ln w="190500">
            <a:solidFill>
              <a:srgbClr val="002D72"/>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D751D55C-3761-B1F5-08CA-A4EF0E200CD3}"/>
              </a:ext>
            </a:extLst>
          </p:cNvPr>
          <p:cNvCxnSpPr>
            <a:cxnSpLocks/>
          </p:cNvCxnSpPr>
          <p:nvPr/>
        </p:nvCxnSpPr>
        <p:spPr>
          <a:xfrm>
            <a:off x="-420828" y="5004352"/>
            <a:ext cx="978688" cy="0"/>
          </a:xfrm>
          <a:prstGeom prst="line">
            <a:avLst/>
          </a:prstGeom>
          <a:ln w="190500">
            <a:solidFill>
              <a:srgbClr val="009CDE"/>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FF318A83-76F5-E717-1C7A-C17ABD54FC46}"/>
              </a:ext>
            </a:extLst>
          </p:cNvPr>
          <p:cNvCxnSpPr>
            <a:cxnSpLocks/>
          </p:cNvCxnSpPr>
          <p:nvPr/>
        </p:nvCxnSpPr>
        <p:spPr>
          <a:xfrm>
            <a:off x="-420828" y="5555973"/>
            <a:ext cx="1587655" cy="0"/>
          </a:xfrm>
          <a:prstGeom prst="line">
            <a:avLst/>
          </a:prstGeom>
          <a:ln w="190500">
            <a:solidFill>
              <a:srgbClr val="64A70B"/>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52357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Picture with Capti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EE2AB94-72F5-42D2-2818-C26DCF74F433}"/>
              </a:ext>
            </a:extLst>
          </p:cNvPr>
          <p:cNvSpPr>
            <a:spLocks noGrp="1"/>
          </p:cNvSpPr>
          <p:nvPr>
            <p:ph type="sldNum" sz="quarter" idx="12"/>
          </p:nvPr>
        </p:nvSpPr>
        <p:spPr/>
        <p:txBody>
          <a:bodyPr/>
          <a:lstStyle/>
          <a:p>
            <a:fld id="{A5BB89AF-54F1-4DC6-AEE7-0033597136D2}" type="slidenum">
              <a:rPr lang="en-US" smtClean="0"/>
              <a:t>‹#›</a:t>
            </a:fld>
            <a:endParaRPr lang="en-US"/>
          </a:p>
        </p:txBody>
      </p:sp>
      <p:sp>
        <p:nvSpPr>
          <p:cNvPr id="5" name="Title 1">
            <a:extLst>
              <a:ext uri="{FF2B5EF4-FFF2-40B4-BE49-F238E27FC236}">
                <a16:creationId xmlns:a16="http://schemas.microsoft.com/office/drawing/2014/main" id="{1C0AE5B3-942F-7DFA-D671-22DE8CB8E395}"/>
              </a:ext>
            </a:extLst>
          </p:cNvPr>
          <p:cNvSpPr>
            <a:spLocks noGrp="1"/>
          </p:cNvSpPr>
          <p:nvPr>
            <p:ph type="title"/>
          </p:nvPr>
        </p:nvSpPr>
        <p:spPr>
          <a:xfrm>
            <a:off x="839788" y="365127"/>
            <a:ext cx="10515600" cy="1325563"/>
          </a:xfrm>
        </p:spPr>
        <p:txBody>
          <a:bodyPr/>
          <a:lstStyle>
            <a:lvl1pPr>
              <a:defRPr>
                <a:solidFill>
                  <a:srgbClr val="002D72"/>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a:t>Click to edit Master title style</a:t>
            </a:r>
          </a:p>
        </p:txBody>
      </p:sp>
      <p:sp>
        <p:nvSpPr>
          <p:cNvPr id="6" name="Rectangle 5">
            <a:extLst>
              <a:ext uri="{FF2B5EF4-FFF2-40B4-BE49-F238E27FC236}">
                <a16:creationId xmlns:a16="http://schemas.microsoft.com/office/drawing/2014/main" id="{733A5201-148F-BA34-D20F-587BFF8CCE09}"/>
              </a:ext>
            </a:extLst>
          </p:cNvPr>
          <p:cNvSpPr/>
          <p:nvPr/>
        </p:nvSpPr>
        <p:spPr>
          <a:xfrm>
            <a:off x="-68825" y="2"/>
            <a:ext cx="12447639" cy="365125"/>
          </a:xfrm>
          <a:prstGeom prst="rect">
            <a:avLst/>
          </a:prstGeom>
          <a:solidFill>
            <a:srgbClr val="002D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descr="A blue and green logo&#10;&#10;AI-generated content may be incorrect.">
            <a:extLst>
              <a:ext uri="{FF2B5EF4-FFF2-40B4-BE49-F238E27FC236}">
                <a16:creationId xmlns:a16="http://schemas.microsoft.com/office/drawing/2014/main" id="{7AC70CA9-FE4B-CCC0-9645-C8189E2A05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6008" y="6111033"/>
            <a:ext cx="1411840" cy="746969"/>
          </a:xfrm>
          <a:prstGeom prst="rect">
            <a:avLst/>
          </a:prstGeom>
        </p:spPr>
      </p:pic>
    </p:spTree>
    <p:extLst>
      <p:ext uri="{BB962C8B-B14F-4D97-AF65-F5344CB8AC3E}">
        <p14:creationId xmlns:p14="http://schemas.microsoft.com/office/powerpoint/2010/main" val="3897907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AACD676-78A0-4341-9CA9-2BB01A026B8C}" type="datetimeFigureOut">
              <a:rPr lang="en-CA" smtClean="0"/>
              <a:t>2026-06-19</a:t>
            </a:fld>
            <a:endParaRPr lang="en-CA"/>
          </a:p>
        </p:txBody>
      </p:sp>
      <p:sp>
        <p:nvSpPr>
          <p:cNvPr id="8" name="Footer Placeholder 7"/>
          <p:cNvSpPr>
            <a:spLocks noGrp="1"/>
          </p:cNvSpPr>
          <p:nvPr>
            <p:ph type="ftr" sz="quarter" idx="11"/>
          </p:nvPr>
        </p:nvSpPr>
        <p:spPr/>
        <p:txBody>
          <a:bodyPr/>
          <a:lstStyle/>
          <a:p>
            <a:r>
              <a:rPr lang="en-US"/>
              <a:t>presentation title</a:t>
            </a:r>
            <a:endParaRPr lang="en-US" dirty="0"/>
          </a:p>
        </p:txBody>
      </p:sp>
      <p:sp>
        <p:nvSpPr>
          <p:cNvPr id="9" name="Slide Number Placeholder 8"/>
          <p:cNvSpPr>
            <a:spLocks noGrp="1"/>
          </p:cNvSpPr>
          <p:nvPr>
            <p:ph type="sldNum" sz="quarter" idx="12"/>
          </p:nvPr>
        </p:nvSpPr>
        <p:spPr/>
        <p:txBody>
          <a:bodyPr/>
          <a:lstStyle/>
          <a:p>
            <a:fld id="{75DF2D63-3FF5-D547-96B9-BE9CCD1ABA58}" type="slidenum">
              <a:rPr lang="en-US" smtClean="0"/>
              <a:pPr/>
              <a:t>‹#›</a:t>
            </a:fld>
            <a:endParaRPr lang="en-US" dirty="0"/>
          </a:p>
        </p:txBody>
      </p:sp>
    </p:spTree>
    <p:extLst>
      <p:ext uri="{BB962C8B-B14F-4D97-AF65-F5344CB8AC3E}">
        <p14:creationId xmlns:p14="http://schemas.microsoft.com/office/powerpoint/2010/main" val="2219795114"/>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C6F822A4-8DA6-4447-9B1F-C5DB58435268}" type="datetimeFigureOut">
              <a:rPr lang="en-US" smtClean="0"/>
              <a:t>6/19/2026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881796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AACD676-78A0-4341-9CA9-2BB01A026B8C}" type="datetimeFigureOut">
              <a:rPr lang="en-CA" smtClean="0"/>
              <a:t>2026-06-19</a:t>
            </a:fld>
            <a:endParaRPr lang="en-CA"/>
          </a:p>
        </p:txBody>
      </p:sp>
      <p:sp>
        <p:nvSpPr>
          <p:cNvPr id="9" name="Footer Placeholder 8"/>
          <p:cNvSpPr>
            <a:spLocks noGrp="1"/>
          </p:cNvSpPr>
          <p:nvPr>
            <p:ph type="ftr" sz="quarter" idx="11"/>
          </p:nvPr>
        </p:nvSpPr>
        <p:spPr/>
        <p:txBody>
          <a:bodyPr/>
          <a:lstStyle/>
          <a:p>
            <a:r>
              <a:rPr lang="en-US"/>
              <a:t>presentation title</a:t>
            </a:r>
            <a:endParaRPr lang="en-US" dirty="0"/>
          </a:p>
        </p:txBody>
      </p:sp>
      <p:sp>
        <p:nvSpPr>
          <p:cNvPr id="10" name="Slide Number Placeholder 9"/>
          <p:cNvSpPr>
            <a:spLocks noGrp="1"/>
          </p:cNvSpPr>
          <p:nvPr>
            <p:ph type="sldNum" sz="quarter" idx="12"/>
          </p:nvPr>
        </p:nvSpPr>
        <p:spPr/>
        <p:txBody>
          <a:bodyPr/>
          <a:lstStyle/>
          <a:p>
            <a:fld id="{75DF2D63-3FF5-D547-96B9-BE9CCD1ABA58}" type="slidenum">
              <a:rPr lang="en-US" smtClean="0"/>
              <a:pPr/>
              <a:t>‹#›</a:t>
            </a:fld>
            <a:endParaRPr lang="en-US" dirty="0"/>
          </a:p>
        </p:txBody>
      </p:sp>
    </p:spTree>
    <p:extLst>
      <p:ext uri="{BB962C8B-B14F-4D97-AF65-F5344CB8AC3E}">
        <p14:creationId xmlns:p14="http://schemas.microsoft.com/office/powerpoint/2010/main" val="346746600"/>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5AACD676-78A0-4341-9CA9-2BB01A026B8C}" type="datetimeFigureOut">
              <a:rPr lang="en-CA" smtClean="0"/>
              <a:t>2026-06-19</a:t>
            </a:fld>
            <a:endParaRPr lang="en-CA"/>
          </a:p>
        </p:txBody>
      </p:sp>
      <p:sp>
        <p:nvSpPr>
          <p:cNvPr id="8" name="Footer Placeholder 7"/>
          <p:cNvSpPr>
            <a:spLocks noGrp="1"/>
          </p:cNvSpPr>
          <p:nvPr>
            <p:ph type="ftr" sz="quarter" idx="11"/>
          </p:nvPr>
        </p:nvSpPr>
        <p:spPr/>
        <p:txBody>
          <a:bodyPr/>
          <a:lstStyle/>
          <a:p>
            <a:r>
              <a:rPr lang="en-US"/>
              <a:t>presentation title</a:t>
            </a:r>
            <a:endParaRPr lang="en-US" dirty="0"/>
          </a:p>
        </p:txBody>
      </p:sp>
      <p:sp>
        <p:nvSpPr>
          <p:cNvPr id="9" name="Slide Number Placeholder 8"/>
          <p:cNvSpPr>
            <a:spLocks noGrp="1"/>
          </p:cNvSpPr>
          <p:nvPr>
            <p:ph type="sldNum" sz="quarter" idx="12"/>
          </p:nvPr>
        </p:nvSpPr>
        <p:spPr/>
        <p:txBody>
          <a:bodyPr/>
          <a:lstStyle/>
          <a:p>
            <a:fld id="{75DF2D63-3FF5-D547-96B9-BE9CCD1ABA58}" type="slidenum">
              <a:rPr lang="en-US" smtClean="0"/>
              <a:pPr/>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407311100"/>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256816583"/>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439786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5AACD676-78A0-4341-9CA9-2BB01A026B8C}" type="datetimeFigureOut">
              <a:rPr lang="en-CA" smtClean="0"/>
              <a:t>2026-06-19</a:t>
            </a:fld>
            <a:endParaRPr lang="en-CA"/>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r>
              <a:rPr lang="en-US"/>
              <a:t>presentation title</a:t>
            </a:r>
            <a:endParaRPr lang="en-US" dirty="0"/>
          </a:p>
        </p:txBody>
      </p:sp>
      <p:sp>
        <p:nvSpPr>
          <p:cNvPr id="11" name="Slide Number Placeholder 10"/>
          <p:cNvSpPr>
            <a:spLocks noGrp="1"/>
          </p:cNvSpPr>
          <p:nvPr>
            <p:ph type="sldNum" sz="quarter" idx="12"/>
          </p:nvPr>
        </p:nvSpPr>
        <p:spPr/>
        <p:txBody>
          <a:bodyPr/>
          <a:lstStyle/>
          <a:p>
            <a:fld id="{75DF2D63-3FF5-D547-96B9-BE9CCD1ABA58}" type="slidenum">
              <a:rPr lang="en-US" smtClean="0"/>
              <a:pPr/>
              <a:t>‹#›</a:t>
            </a:fld>
            <a:endParaRPr lang="en-US" dirty="0"/>
          </a:p>
        </p:txBody>
      </p:sp>
    </p:spTree>
    <p:extLst>
      <p:ext uri="{BB962C8B-B14F-4D97-AF65-F5344CB8AC3E}">
        <p14:creationId xmlns:p14="http://schemas.microsoft.com/office/powerpoint/2010/main" val="387764788"/>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endParaRPr lang="en-CA"/>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43475870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5AACD676-78A0-4341-9CA9-2BB01A026B8C}" type="datetimeFigureOut">
              <a:rPr lang="en-CA" smtClean="0"/>
              <a:t>2026-06-19</a:t>
            </a:fld>
            <a:endParaRPr lang="en-CA"/>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r>
              <a:rPr lang="en-US"/>
              <a:t>presentation title</a:t>
            </a:r>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75DF2D63-3FF5-D547-96B9-BE9CCD1ABA58}" type="slidenum">
              <a:rPr lang="en-US" smtClean="0"/>
              <a:pPr/>
              <a:t>‹#›</a:t>
            </a:fld>
            <a:endParaRPr lang="en-US" dirty="0"/>
          </a:p>
        </p:txBody>
      </p:sp>
    </p:spTree>
    <p:extLst>
      <p:ext uri="{BB962C8B-B14F-4D97-AF65-F5344CB8AC3E}">
        <p14:creationId xmlns:p14="http://schemas.microsoft.com/office/powerpoint/2010/main" val="3668929792"/>
      </p:ext>
    </p:extLst>
  </p:cSld>
  <p:clrMap bg1="lt1" tx1="dk1" bg2="lt2" tx2="dk2" accent1="accent1" accent2="accent2" accent3="accent3" accent4="accent4" accent5="accent5" accent6="accent6" hlink="hlink" folHlink="folHlink"/>
  <p:sldLayoutIdLst>
    <p:sldLayoutId id="2147484442" r:id="rId1"/>
    <p:sldLayoutId id="2147484443" r:id="rId2"/>
    <p:sldLayoutId id="2147484444" r:id="rId3"/>
    <p:sldLayoutId id="2147484445" r:id="rId4"/>
    <p:sldLayoutId id="2147484446" r:id="rId5"/>
    <p:sldLayoutId id="2147484447" r:id="rId6"/>
    <p:sldLayoutId id="2147484448" r:id="rId7"/>
    <p:sldLayoutId id="2147484449" r:id="rId8"/>
    <p:sldLayoutId id="2147484450" r:id="rId9"/>
    <p:sldLayoutId id="2147484451" r:id="rId10"/>
    <p:sldLayoutId id="2147484452" r:id="rId11"/>
    <p:sldLayoutId id="2147484453" r:id="rId12"/>
    <p:sldLayoutId id="2147484454" r:id="rId13"/>
    <p:sldLayoutId id="2147484455" r:id="rId14"/>
    <p:sldLayoutId id="2147484456" r:id="rId15"/>
    <p:sldLayoutId id="2147484457" r:id="rId16"/>
  </p:sldLayoutIdLst>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hd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hyperlink" Target="https://www.linkedin.com/company/cohspa-acpsst/posts/?feedView=all" TargetMode="External"/><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9.xml"/><Relationship Id="rId1" Type="http://schemas.openxmlformats.org/officeDocument/2006/relationships/slideLayout" Target="../slideLayouts/slideLayout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2.xml.rels><?xml version="1.0" encoding="UTF-8" standalone="yes"?>
<Relationships xmlns="http://schemas.openxmlformats.org/package/2006/relationships"><Relationship Id="rId3" Type="http://schemas.openxmlformats.org/officeDocument/2006/relationships/hyperlink" Target="mailto:secretariat@crboh.ca" TargetMode="External"/><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1.xml"/><Relationship Id="rId1" Type="http://schemas.openxmlformats.org/officeDocument/2006/relationships/slideLayout" Target="../slideLayouts/slideLayout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3.xml"/><Relationship Id="rId1" Type="http://schemas.openxmlformats.org/officeDocument/2006/relationships/slideLayout" Target="../slideLayouts/slideLayout8.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46.xml"/><Relationship Id="rId1" Type="http://schemas.openxmlformats.org/officeDocument/2006/relationships/slideLayout" Target="../slideLayouts/slideLayout8.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8.xml"/><Relationship Id="rId1" Type="http://schemas.openxmlformats.org/officeDocument/2006/relationships/slideLayout" Target="../slideLayouts/slideLayout8.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52.xml"/><Relationship Id="rId1" Type="http://schemas.openxmlformats.org/officeDocument/2006/relationships/slideLayout" Target="../slideLayouts/slideLayout8.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1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7.xml"/><Relationship Id="rId1" Type="http://schemas.openxmlformats.org/officeDocument/2006/relationships/slideLayout" Target="../slideLayouts/slideLayout14.xml"/><Relationship Id="rId6" Type="http://schemas.openxmlformats.org/officeDocument/2006/relationships/image" Target="../media/image47.JPG"/><Relationship Id="rId5" Type="http://schemas.openxmlformats.org/officeDocument/2006/relationships/image" Target="../media/image46.jpeg"/><Relationship Id="rId4" Type="http://schemas.openxmlformats.org/officeDocument/2006/relationships/image" Target="../media/image45.jpeg"/></Relationships>
</file>

<file path=ppt/slides/_rels/slide68.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58.xml"/><Relationship Id="rId1" Type="http://schemas.openxmlformats.org/officeDocument/2006/relationships/slideLayout" Target="../slideLayouts/slideLayout14.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6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g"/><Relationship Id="rId1" Type="http://schemas.openxmlformats.org/officeDocument/2006/relationships/slideLayout" Target="../slideLayouts/slideLayout16.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g"/></Relationships>
</file>

<file path=ppt/slides/_rels/slide7.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g"/><Relationship Id="rId7" Type="http://schemas.openxmlformats.org/officeDocument/2006/relationships/image" Target="../media/image13.jpg"/><Relationship Id="rId12"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jpg"/><Relationship Id="rId11" Type="http://schemas.openxmlformats.org/officeDocument/2006/relationships/image" Target="../media/image17.jpg"/><Relationship Id="rId5" Type="http://schemas.openxmlformats.org/officeDocument/2006/relationships/image" Target="../media/image11.jpg"/><Relationship Id="rId10" Type="http://schemas.openxmlformats.org/officeDocument/2006/relationships/image" Target="../media/image16.jpg"/><Relationship Id="rId4" Type="http://schemas.openxmlformats.org/officeDocument/2006/relationships/image" Target="../media/image10.jpg"/><Relationship Id="rId9" Type="http://schemas.openxmlformats.org/officeDocument/2006/relationships/image" Target="../media/image15.jpg"/></Relationships>
</file>

<file path=ppt/slides/_rels/slide70.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g"/><Relationship Id="rId2" Type="http://schemas.openxmlformats.org/officeDocument/2006/relationships/notesSlide" Target="../notesSlides/notesSlide59.xml"/><Relationship Id="rId1" Type="http://schemas.openxmlformats.org/officeDocument/2006/relationships/slideLayout" Target="../slideLayouts/slideLayout15.xml"/><Relationship Id="rId6" Type="http://schemas.openxmlformats.org/officeDocument/2006/relationships/image" Target="../media/image62.jpg"/><Relationship Id="rId5" Type="http://schemas.openxmlformats.org/officeDocument/2006/relationships/image" Target="../media/image61.jpeg"/><Relationship Id="rId4" Type="http://schemas.openxmlformats.org/officeDocument/2006/relationships/image" Target="../media/image60.jpeg"/></Relationships>
</file>

<file path=ppt/slides/_rels/slide7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gif"/><Relationship Id="rId7" Type="http://schemas.openxmlformats.org/officeDocument/2006/relationships/image" Target="../media/image68.png"/><Relationship Id="rId2" Type="http://schemas.openxmlformats.org/officeDocument/2006/relationships/image" Target="../media/image64.gif"/><Relationship Id="rId1" Type="http://schemas.openxmlformats.org/officeDocument/2006/relationships/slideLayout" Target="../slideLayouts/slideLayout16.xml"/><Relationship Id="rId6" Type="http://schemas.openxmlformats.org/officeDocument/2006/relationships/image" Target="../media/image67.jpeg"/><Relationship Id="rId5" Type="http://schemas.openxmlformats.org/officeDocument/2006/relationships/image" Target="../media/image40.png"/><Relationship Id="rId10" Type="http://schemas.openxmlformats.org/officeDocument/2006/relationships/image" Target="../media/image39.jpg"/><Relationship Id="rId4" Type="http://schemas.openxmlformats.org/officeDocument/2006/relationships/image" Target="../media/image66.jpeg"/><Relationship Id="rId9" Type="http://schemas.openxmlformats.org/officeDocument/2006/relationships/image" Target="../media/image70.jpeg"/></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4.xml"/><Relationship Id="rId1" Type="http://schemas.openxmlformats.org/officeDocument/2006/relationships/slideLayout" Target="../slideLayouts/slideLayout8.xml"/><Relationship Id="rId4" Type="http://schemas.openxmlformats.org/officeDocument/2006/relationships/image" Target="../media/image11.jpg"/></Relationships>
</file>

<file path=ppt/slides/_rels/slide77.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69"/>
        <p:cNvGrpSpPr/>
        <p:nvPr/>
      </p:nvGrpSpPr>
      <p:grpSpPr>
        <a:xfrm>
          <a:off x="0" y="0"/>
          <a:ext cx="0" cy="0"/>
          <a:chOff x="0" y="0"/>
          <a:chExt cx="0" cy="0"/>
        </a:xfrm>
      </p:grpSpPr>
      <p:sp useBgFill="1">
        <p:nvSpPr>
          <p:cNvPr id="376" name="Rectangle 375">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Rectangle 377">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Google Shape;370;p32"/>
          <p:cNvSpPr txBox="1">
            <a:spLocks noGrp="1"/>
          </p:cNvSpPr>
          <p:nvPr>
            <p:ph type="ctrTitle"/>
          </p:nvPr>
        </p:nvSpPr>
        <p:spPr>
          <a:xfrm>
            <a:off x="4910776" y="1436683"/>
            <a:ext cx="7024744" cy="3447287"/>
          </a:xfrm>
          <a:prstGeom prst="rect">
            <a:avLst/>
          </a:prstGeom>
        </p:spPr>
        <p:txBody>
          <a:bodyPr spcFirstLastPara="1" vert="horz" lIns="91440" tIns="45720" rIns="91440" bIns="45720" rtlCol="0" anchorCtr="0">
            <a:normAutofit/>
          </a:bodyPr>
          <a:lstStyle/>
          <a:p>
            <a:pPr>
              <a:buClr>
                <a:schemeClr val="dk1"/>
              </a:buClr>
              <a:buSzPts val="6800"/>
            </a:pPr>
            <a:r>
              <a:rPr lang="en-US" sz="2800" b="1" dirty="0"/>
              <a:t>WELCOME</a:t>
            </a:r>
            <a:br>
              <a:rPr lang="en-US" sz="2800" b="1" dirty="0"/>
            </a:br>
            <a:br>
              <a:rPr lang="en-US" sz="2800" b="1" dirty="0"/>
            </a:br>
            <a:r>
              <a:rPr lang="en-US" sz="2800" b="1" dirty="0"/>
              <a:t>39</a:t>
            </a:r>
            <a:r>
              <a:rPr lang="en-US" sz="2800" b="1" baseline="30000" dirty="0"/>
              <a:t>th</a:t>
            </a:r>
            <a:r>
              <a:rPr lang="en-US" sz="2800" b="1" dirty="0"/>
              <a:t> ANNUAL GENERAL MEETING</a:t>
            </a:r>
            <a:br>
              <a:rPr lang="en-US" sz="2800" b="1" dirty="0"/>
            </a:br>
            <a:r>
              <a:rPr lang="en-US" sz="2800" b="1" dirty="0"/>
              <a:t>THURSDAY, JUNE 11</a:t>
            </a:r>
            <a:r>
              <a:rPr lang="en-US" sz="2800" b="1" baseline="30000" dirty="0"/>
              <a:t>TH</a:t>
            </a:r>
            <a:r>
              <a:rPr lang="en-US" sz="2800" b="1" dirty="0"/>
              <a:t>, 2026</a:t>
            </a:r>
            <a:br>
              <a:rPr lang="en-US" sz="2800" b="1" dirty="0"/>
            </a:br>
            <a:br>
              <a:rPr lang="en-US" sz="2800" b="1" dirty="0"/>
            </a:br>
            <a:r>
              <a:rPr lang="en-US" sz="1300" dirty="0"/>
              <a:t>	</a:t>
            </a:r>
          </a:p>
        </p:txBody>
      </p:sp>
      <p:sp>
        <p:nvSpPr>
          <p:cNvPr id="371" name="Google Shape;371;p32"/>
          <p:cNvSpPr txBox="1">
            <a:spLocks noGrp="1"/>
          </p:cNvSpPr>
          <p:nvPr>
            <p:ph type="subTitle" idx="1"/>
          </p:nvPr>
        </p:nvSpPr>
        <p:spPr>
          <a:xfrm>
            <a:off x="1121822" y="4352544"/>
            <a:ext cx="2410650" cy="1239894"/>
          </a:xfrm>
          <a:prstGeom prst="rect">
            <a:avLst/>
          </a:prstGeom>
        </p:spPr>
        <p:txBody>
          <a:bodyPr spcFirstLastPara="1" lIns="91425" tIns="45700" rIns="91425" bIns="45700" anchorCtr="0">
            <a:normAutofit/>
          </a:bodyPr>
          <a:lstStyle/>
          <a:p>
            <a:pPr>
              <a:lnSpc>
                <a:spcPct val="90000"/>
              </a:lnSpc>
            </a:pPr>
            <a:r>
              <a:rPr lang="en-US" sz="1100" b="1">
                <a:solidFill>
                  <a:srgbClr val="FFFFFF"/>
                </a:solidFill>
              </a:rPr>
              <a:t>THE CANADIAN REGISTRATION BOARD OF OCCUPATIONAL HYGIENISTS</a:t>
            </a:r>
            <a:endParaRPr lang="en-US" sz="1100" b="1">
              <a:solidFill>
                <a:srgbClr val="FFFFFF"/>
              </a:solidFill>
              <a:latin typeface="Arial"/>
              <a:ea typeface="Arial"/>
              <a:cs typeface="Arial"/>
              <a:sym typeface="Arial"/>
            </a:endParaRPr>
          </a:p>
          <a:p>
            <a:pPr>
              <a:lnSpc>
                <a:spcPct val="90000"/>
              </a:lnSpc>
            </a:pPr>
            <a:r>
              <a:rPr lang="en-US" sz="1100" b="1">
                <a:solidFill>
                  <a:srgbClr val="FFFFFF"/>
                </a:solidFill>
                <a:latin typeface="Arial"/>
                <a:ea typeface="Arial"/>
                <a:cs typeface="Arial"/>
                <a:sym typeface="Arial"/>
              </a:rPr>
              <a:t>ROH</a:t>
            </a:r>
            <a:r>
              <a:rPr lang="en-US" sz="1100" b="1" baseline="30000">
                <a:solidFill>
                  <a:srgbClr val="FFFFFF"/>
                </a:solidFill>
                <a:latin typeface="Arial"/>
                <a:ea typeface="Arial"/>
                <a:cs typeface="Arial"/>
                <a:sym typeface="Arial"/>
              </a:rPr>
              <a:t>TM </a:t>
            </a:r>
            <a:r>
              <a:rPr lang="en-US" sz="1100" b="1">
                <a:solidFill>
                  <a:srgbClr val="FFFFFF"/>
                </a:solidFill>
                <a:latin typeface="Arial"/>
                <a:ea typeface="Arial"/>
                <a:cs typeface="Arial"/>
                <a:sym typeface="Arial"/>
              </a:rPr>
              <a:t>– </a:t>
            </a:r>
            <a:r>
              <a:rPr lang="en-US" sz="1100" b="1">
                <a:solidFill>
                  <a:srgbClr val="FFFFFF"/>
                </a:solidFill>
                <a:latin typeface="Arial"/>
                <a:cs typeface="Arial"/>
                <a:sym typeface="Arial"/>
              </a:rPr>
              <a:t>ROHT</a:t>
            </a:r>
            <a:r>
              <a:rPr lang="en-US" sz="1100" b="1" baseline="30000">
                <a:solidFill>
                  <a:srgbClr val="FFFFFF"/>
                </a:solidFill>
                <a:latin typeface="Arial"/>
                <a:cs typeface="Arial"/>
                <a:sym typeface="Arial"/>
              </a:rPr>
              <a:t>TM</a:t>
            </a:r>
            <a:r>
              <a:rPr lang="en-US" sz="1100" b="1" baseline="30000">
                <a:solidFill>
                  <a:srgbClr val="FFFFFF"/>
                </a:solidFill>
                <a:latin typeface="Arial"/>
                <a:ea typeface="Arial"/>
                <a:cs typeface="Arial"/>
                <a:sym typeface="Arial"/>
              </a:rPr>
              <a:t>   </a:t>
            </a:r>
            <a:r>
              <a:rPr lang="en-US" sz="1100" b="1" i="1">
                <a:solidFill>
                  <a:srgbClr val="FFFFFF"/>
                </a:solidFill>
                <a:latin typeface="Arial"/>
                <a:ea typeface="Arial"/>
                <a:cs typeface="Arial"/>
                <a:sym typeface="Arial"/>
              </a:rPr>
              <a:t>The Mark of Professional Competence</a:t>
            </a:r>
            <a:endParaRPr lang="en-CA" sz="1100" b="1">
              <a:solidFill>
                <a:srgbClr val="FFFFFF"/>
              </a:solidFill>
            </a:endParaRPr>
          </a:p>
        </p:txBody>
      </p:sp>
      <p:pic>
        <p:nvPicPr>
          <p:cNvPr id="5" name="Picture 4">
            <a:extLst>
              <a:ext uri="{FF2B5EF4-FFF2-40B4-BE49-F238E27FC236}">
                <a16:creationId xmlns:a16="http://schemas.microsoft.com/office/drawing/2014/main" id="{1C9DEE55-7032-4E49-F525-E1EBB009BE09}"/>
              </a:ext>
            </a:extLst>
          </p:cNvPr>
          <p:cNvPicPr>
            <a:picLocks noChangeAspect="1"/>
          </p:cNvPicPr>
          <p:nvPr/>
        </p:nvPicPr>
        <p:blipFill>
          <a:blip r:embed="rId3"/>
          <a:stretch>
            <a:fillRect/>
          </a:stretch>
        </p:blipFill>
        <p:spPr>
          <a:xfrm>
            <a:off x="363053" y="332937"/>
            <a:ext cx="3928188" cy="3928188"/>
          </a:xfrm>
          <a:prstGeom prst="rect">
            <a:avLst/>
          </a:prstGeom>
        </p:spPr>
      </p:pic>
    </p:spTree>
    <p:extLst>
      <p:ext uri="{BB962C8B-B14F-4D97-AF65-F5344CB8AC3E}">
        <p14:creationId xmlns:p14="http://schemas.microsoft.com/office/powerpoint/2010/main" val="35207088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23"/>
        <p:cNvGrpSpPr/>
        <p:nvPr/>
      </p:nvGrpSpPr>
      <p:grpSpPr>
        <a:xfrm>
          <a:off x="0" y="0"/>
          <a:ext cx="0" cy="0"/>
          <a:chOff x="0" y="0"/>
          <a:chExt cx="0" cy="0"/>
        </a:xfrm>
      </p:grpSpPr>
      <p:sp>
        <p:nvSpPr>
          <p:cNvPr id="558" name="Rectangle 55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Rectangle 55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 name="Rectangle 56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Google Shape;524;p10"/>
          <p:cNvSpPr txBox="1">
            <a:spLocks noGrp="1"/>
          </p:cNvSpPr>
          <p:nvPr>
            <p:ph type="title"/>
          </p:nvPr>
        </p:nvSpPr>
        <p:spPr>
          <a:xfrm>
            <a:off x="2231136" y="467418"/>
            <a:ext cx="7729728" cy="1188720"/>
          </a:xfrm>
          <a:prstGeom prst="rect">
            <a:avLst/>
          </a:prstGeom>
          <a:solidFill>
            <a:srgbClr val="FFFFFF"/>
          </a:solidFill>
        </p:spPr>
        <p:txBody>
          <a:bodyPr spcFirstLastPara="1" lIns="91425" tIns="45700" rIns="91425" bIns="45700" anchorCtr="0">
            <a:normAutofit/>
          </a:bodyPr>
          <a:lstStyle/>
          <a:p>
            <a:pPr marL="0" lvl="0" indent="0" rtl="0">
              <a:spcBef>
                <a:spcPts val="0"/>
              </a:spcBef>
              <a:spcAft>
                <a:spcPts val="0"/>
              </a:spcAft>
              <a:buClr>
                <a:srgbClr val="262626"/>
              </a:buClr>
              <a:buSzPts val="2000"/>
              <a:buFont typeface="Century Gothic"/>
              <a:buNone/>
            </a:pPr>
            <a:r>
              <a:rPr lang="en-CA" b="1" i="0" u="none" strike="noStrike" dirty="0" err="1">
                <a:effectLst/>
              </a:rPr>
              <a:t>ONGOing</a:t>
            </a:r>
            <a:r>
              <a:rPr lang="en-CA" b="1" i="0" u="none" strike="noStrike" dirty="0">
                <a:effectLst/>
              </a:rPr>
              <a:t> Projects</a:t>
            </a:r>
            <a:endParaRPr lang="en-CA" b="1" dirty="0"/>
          </a:p>
        </p:txBody>
      </p:sp>
      <p:sp>
        <p:nvSpPr>
          <p:cNvPr id="542" name="Google Shape;525;p10"/>
          <p:cNvSpPr txBox="1">
            <a:spLocks noGrp="1"/>
          </p:cNvSpPr>
          <p:nvPr>
            <p:ph idx="1"/>
          </p:nvPr>
        </p:nvSpPr>
        <p:spPr>
          <a:xfrm>
            <a:off x="1706062" y="2291262"/>
            <a:ext cx="8779512" cy="2879256"/>
          </a:xfrm>
          <a:prstGeom prst="rect">
            <a:avLst/>
          </a:prstGeom>
        </p:spPr>
        <p:txBody>
          <a:bodyPr spcFirstLastPara="1" lIns="91425" tIns="45700" rIns="91425" bIns="45700" anchorCtr="0">
            <a:normAutofit/>
          </a:bodyPr>
          <a:lstStyle/>
          <a:p>
            <a:pPr marL="514350" lvl="0" indent="-285750">
              <a:buSzPts val="1800"/>
              <a:buFont typeface="Wingdings" panose="05000000000000000000" pitchFamily="2" charset="2"/>
              <a:buChar char="§"/>
            </a:pPr>
            <a:r>
              <a:rPr lang="en-US" dirty="0">
                <a:solidFill>
                  <a:schemeClr val="tx1"/>
                </a:solidFill>
              </a:rPr>
              <a:t>Working with the 2027 IOHA Scientific Conference committees</a:t>
            </a:r>
            <a:endParaRPr lang="en-US" dirty="0">
              <a:solidFill>
                <a:schemeClr val="tx1"/>
              </a:solidFill>
              <a:highlight>
                <a:srgbClr val="FFFF00"/>
              </a:highlight>
            </a:endParaRPr>
          </a:p>
          <a:p>
            <a:pPr marL="514350" lvl="0" indent="-285750">
              <a:buSzPts val="1800"/>
              <a:buFont typeface="Wingdings" panose="05000000000000000000" pitchFamily="2" charset="2"/>
              <a:buChar char="§"/>
            </a:pPr>
            <a:r>
              <a:rPr lang="en-CA" dirty="0">
                <a:solidFill>
                  <a:schemeClr val="tx1"/>
                </a:solidFill>
              </a:rPr>
              <a:t>Development of CSA standard for Occupational Hygiene management</a:t>
            </a:r>
          </a:p>
          <a:p>
            <a:pPr marL="514350" indent="-285750">
              <a:buSzPts val="1800"/>
              <a:buFont typeface="Wingdings" panose="05000000000000000000" pitchFamily="2" charset="2"/>
              <a:buChar char="§"/>
            </a:pPr>
            <a:r>
              <a:rPr lang="en-US" dirty="0">
                <a:solidFill>
                  <a:schemeClr val="tx1"/>
                </a:solidFill>
              </a:rPr>
              <a:t>Update and finalize the competencies, roles &amp; responsibilities and written procedures for all roles within the organization to aim for the alignment of ISO 17024</a:t>
            </a:r>
          </a:p>
          <a:p>
            <a:pPr marL="514350" indent="-285750">
              <a:buSzPts val="1800"/>
              <a:buFont typeface="Wingdings" panose="05000000000000000000" pitchFamily="2" charset="2"/>
              <a:buChar char="§"/>
            </a:pPr>
            <a:r>
              <a:rPr lang="en-US" dirty="0">
                <a:solidFill>
                  <a:schemeClr val="tx1"/>
                </a:solidFill>
              </a:rPr>
              <a:t>Update of the CRBOH newsletter procedures</a:t>
            </a:r>
          </a:p>
          <a:p>
            <a:pPr marL="514350" indent="-285750">
              <a:buSzPts val="1800"/>
              <a:buFont typeface="Wingdings" panose="05000000000000000000" pitchFamily="2" charset="2"/>
              <a:buChar char="§"/>
            </a:pPr>
            <a:r>
              <a:rPr lang="en-US" dirty="0">
                <a:solidFill>
                  <a:schemeClr val="tx1"/>
                </a:solidFill>
              </a:rPr>
              <a:t>Development of the criteria for validating collegial and universities fast-track programs</a:t>
            </a:r>
          </a:p>
          <a:p>
            <a:pPr marL="514350" indent="-285750">
              <a:buSzPts val="1800"/>
              <a:buFont typeface="Wingdings" panose="05000000000000000000" pitchFamily="2" charset="2"/>
              <a:buChar char="§"/>
            </a:pPr>
            <a:r>
              <a:rPr lang="en-US" dirty="0">
                <a:solidFill>
                  <a:schemeClr val="tx1"/>
                </a:solidFill>
              </a:rPr>
              <a:t>Partnership with OHTA to expand CRBOH international reach</a:t>
            </a:r>
          </a:p>
        </p:txBody>
      </p:sp>
    </p:spTree>
    <p:extLst>
      <p:ext uri="{BB962C8B-B14F-4D97-AF65-F5344CB8AC3E}">
        <p14:creationId xmlns:p14="http://schemas.microsoft.com/office/powerpoint/2010/main" val="454384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26">
          <a:extLst>
            <a:ext uri="{FF2B5EF4-FFF2-40B4-BE49-F238E27FC236}">
              <a16:creationId xmlns:a16="http://schemas.microsoft.com/office/drawing/2014/main" id="{2297EB7F-3278-736F-BE38-6D3F6F3976F5}"/>
            </a:ext>
          </a:extLst>
        </p:cNvPr>
        <p:cNvGrpSpPr/>
        <p:nvPr/>
      </p:nvGrpSpPr>
      <p:grpSpPr>
        <a:xfrm>
          <a:off x="0" y="0"/>
          <a:ext cx="0" cy="0"/>
          <a:chOff x="0" y="0"/>
          <a:chExt cx="0" cy="0"/>
        </a:xfrm>
      </p:grpSpPr>
      <p:sp>
        <p:nvSpPr>
          <p:cNvPr id="527" name="Google Shape;527;p52">
            <a:extLst>
              <a:ext uri="{FF2B5EF4-FFF2-40B4-BE49-F238E27FC236}">
                <a16:creationId xmlns:a16="http://schemas.microsoft.com/office/drawing/2014/main" id="{38F12D48-AC8A-2A00-8D6F-889628FB285E}"/>
              </a:ext>
            </a:extLst>
          </p:cNvPr>
          <p:cNvSpPr txBox="1">
            <a:spLocks noGrp="1"/>
          </p:cNvSpPr>
          <p:nvPr>
            <p:ph type="title"/>
          </p:nvPr>
        </p:nvSpPr>
        <p:spPr>
          <a:xfrm>
            <a:off x="6326265" y="2557743"/>
            <a:ext cx="5579596" cy="1742514"/>
          </a:xfrm>
          <a:prstGeom prst="rect">
            <a:avLst/>
          </a:prstGeom>
        </p:spPr>
        <p:txBody>
          <a:bodyPr spcFirstLastPara="1" vert="horz" lIns="91440" tIns="45720" rIns="91440" bIns="45720" rtlCol="0" anchor="b" anchorCtr="0">
            <a:normAutofit fontScale="90000"/>
          </a:bodyPr>
          <a:lstStyle/>
          <a:p>
            <a:pPr marL="0" lvl="0" indent="0">
              <a:spcAft>
                <a:spcPts val="0"/>
              </a:spcAft>
              <a:buClr>
                <a:srgbClr val="7E3D1E"/>
              </a:buClr>
              <a:buSzPts val="2880"/>
            </a:pPr>
            <a:r>
              <a:rPr lang="en-US" sz="3300" spc="200" dirty="0"/>
              <a:t>VICE PRESIDENT’S REPORT </a:t>
            </a:r>
            <a:br>
              <a:rPr lang="en-US" sz="3300" spc="200" dirty="0"/>
            </a:br>
            <a:r>
              <a:rPr lang="en-US" sz="3300" spc="200" dirty="0"/>
              <a:t>(3:10-3:15 pm)</a:t>
            </a:r>
            <a:br>
              <a:rPr lang="en-US" sz="3300" spc="200" dirty="0"/>
            </a:br>
            <a:br>
              <a:rPr lang="en-US" sz="3300" spc="200" dirty="0"/>
            </a:br>
            <a:r>
              <a:rPr lang="en-US" sz="3300" b="1" spc="200" dirty="0"/>
              <a:t>SUZANNE WILDE, ROH</a:t>
            </a:r>
          </a:p>
        </p:txBody>
      </p:sp>
      <p:pic>
        <p:nvPicPr>
          <p:cNvPr id="3" name="Picture 2">
            <a:extLst>
              <a:ext uri="{FF2B5EF4-FFF2-40B4-BE49-F238E27FC236}">
                <a16:creationId xmlns:a16="http://schemas.microsoft.com/office/drawing/2014/main" id="{B92E40C2-8CD9-BC8E-788A-373DF09373CE}"/>
              </a:ext>
            </a:extLst>
          </p:cNvPr>
          <p:cNvPicPr>
            <a:picLocks noChangeAspect="1"/>
          </p:cNvPicPr>
          <p:nvPr/>
        </p:nvPicPr>
        <p:blipFill>
          <a:blip r:embed="rId3"/>
          <a:stretch>
            <a:fillRect/>
          </a:stretch>
        </p:blipFill>
        <p:spPr>
          <a:xfrm>
            <a:off x="1225475" y="1559859"/>
            <a:ext cx="3738282" cy="3738282"/>
          </a:xfrm>
          <a:prstGeom prst="rect">
            <a:avLst/>
          </a:prstGeom>
        </p:spPr>
      </p:pic>
    </p:spTree>
    <p:extLst>
      <p:ext uri="{BB962C8B-B14F-4D97-AF65-F5344CB8AC3E}">
        <p14:creationId xmlns:p14="http://schemas.microsoft.com/office/powerpoint/2010/main" val="1421554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7">
          <a:extLst>
            <a:ext uri="{FF2B5EF4-FFF2-40B4-BE49-F238E27FC236}">
              <a16:creationId xmlns:a16="http://schemas.microsoft.com/office/drawing/2014/main" id="{87F75675-6B2D-0D53-43C6-E056787E6034}"/>
            </a:ext>
          </a:extLst>
        </p:cNvPr>
        <p:cNvGrpSpPr/>
        <p:nvPr/>
      </p:nvGrpSpPr>
      <p:grpSpPr>
        <a:xfrm>
          <a:off x="0" y="0"/>
          <a:ext cx="0" cy="0"/>
          <a:chOff x="0" y="0"/>
          <a:chExt cx="0" cy="0"/>
        </a:xfrm>
      </p:grpSpPr>
      <p:pic>
        <p:nvPicPr>
          <p:cNvPr id="4" name="Picture 3" descr="A poster with a city in the background&#10;&#10;AI-generated content may be incorrect.">
            <a:extLst>
              <a:ext uri="{FF2B5EF4-FFF2-40B4-BE49-F238E27FC236}">
                <a16:creationId xmlns:a16="http://schemas.microsoft.com/office/drawing/2014/main" id="{BFA199DA-31E7-0B10-7EBD-F74640034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82946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23">
          <a:extLst>
            <a:ext uri="{FF2B5EF4-FFF2-40B4-BE49-F238E27FC236}">
              <a16:creationId xmlns:a16="http://schemas.microsoft.com/office/drawing/2014/main" id="{C8289FE6-74F8-C43E-CAB4-1333015D4253}"/>
            </a:ext>
          </a:extLst>
        </p:cNvPr>
        <p:cNvGrpSpPr/>
        <p:nvPr/>
      </p:nvGrpSpPr>
      <p:grpSpPr>
        <a:xfrm>
          <a:off x="0" y="0"/>
          <a:ext cx="0" cy="0"/>
          <a:chOff x="0" y="0"/>
          <a:chExt cx="0" cy="0"/>
        </a:xfrm>
      </p:grpSpPr>
      <p:sp>
        <p:nvSpPr>
          <p:cNvPr id="558" name="Rectangle 557">
            <a:extLst>
              <a:ext uri="{FF2B5EF4-FFF2-40B4-BE49-F238E27FC236}">
                <a16:creationId xmlns:a16="http://schemas.microsoft.com/office/drawing/2014/main" id="{959AF8E5-A5CF-1419-748E-2450B1BE7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Rectangle 559">
            <a:extLst>
              <a:ext uri="{FF2B5EF4-FFF2-40B4-BE49-F238E27FC236}">
                <a16:creationId xmlns:a16="http://schemas.microsoft.com/office/drawing/2014/main" id="{78F35DA0-62F5-631E-BC3B-5879C25241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 name="Rectangle 561">
            <a:extLst>
              <a:ext uri="{FF2B5EF4-FFF2-40B4-BE49-F238E27FC236}">
                <a16:creationId xmlns:a16="http://schemas.microsoft.com/office/drawing/2014/main" id="{AD9609AC-DB70-F2BF-DCE9-4FFAB51F98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Google Shape;524;p10">
            <a:extLst>
              <a:ext uri="{FF2B5EF4-FFF2-40B4-BE49-F238E27FC236}">
                <a16:creationId xmlns:a16="http://schemas.microsoft.com/office/drawing/2014/main" id="{5EE2EBF0-DDA1-487C-B4AA-C794EAA3CC5C}"/>
              </a:ext>
            </a:extLst>
          </p:cNvPr>
          <p:cNvSpPr txBox="1">
            <a:spLocks noGrp="1"/>
          </p:cNvSpPr>
          <p:nvPr>
            <p:ph type="title"/>
          </p:nvPr>
        </p:nvSpPr>
        <p:spPr>
          <a:xfrm>
            <a:off x="2231136" y="467418"/>
            <a:ext cx="7729728" cy="1188720"/>
          </a:xfrm>
          <a:prstGeom prst="rect">
            <a:avLst/>
          </a:prstGeom>
          <a:solidFill>
            <a:srgbClr val="FFFFFF"/>
          </a:solidFill>
        </p:spPr>
        <p:txBody>
          <a:bodyPr spcFirstLastPara="1" lIns="91425" tIns="45700" rIns="91425" bIns="45700" anchorCtr="0">
            <a:normAutofit/>
          </a:bodyPr>
          <a:lstStyle/>
          <a:p>
            <a:pPr lvl="0">
              <a:defRPr b="1"/>
            </a:pPr>
            <a:r>
              <a:rPr lang="en-US" b="1" dirty="0"/>
              <a:t>IOHA</a:t>
            </a:r>
            <a:r>
              <a:rPr lang="en-US" b="1" cap="none" dirty="0">
                <a:solidFill>
                  <a:schemeClr val="dk1"/>
                </a:solidFill>
                <a:ea typeface="Century Gothic"/>
                <a:cs typeface="Century Gothic"/>
                <a:sym typeface="Century Gothic"/>
              </a:rPr>
              <a:t>2027</a:t>
            </a:r>
            <a:endParaRPr lang="en-US" b="1" dirty="0">
              <a:solidFill>
                <a:schemeClr val="tx1"/>
              </a:solidFill>
            </a:endParaRPr>
          </a:p>
        </p:txBody>
      </p:sp>
      <p:sp>
        <p:nvSpPr>
          <p:cNvPr id="8" name="Content Placeholder 7">
            <a:extLst>
              <a:ext uri="{FF2B5EF4-FFF2-40B4-BE49-F238E27FC236}">
                <a16:creationId xmlns:a16="http://schemas.microsoft.com/office/drawing/2014/main" id="{43E34411-0946-8A1C-9B67-DD63A567B854}"/>
              </a:ext>
            </a:extLst>
          </p:cNvPr>
          <p:cNvSpPr>
            <a:spLocks noGrp="1"/>
          </p:cNvSpPr>
          <p:nvPr>
            <p:ph idx="1"/>
          </p:nvPr>
        </p:nvSpPr>
        <p:spPr>
          <a:xfrm>
            <a:off x="1914545" y="2397876"/>
            <a:ext cx="8362909" cy="2793677"/>
          </a:xfrm>
        </p:spPr>
        <p:txBody>
          <a:bodyPr>
            <a:normAutofit/>
          </a:bodyPr>
          <a:lstStyle/>
          <a:p>
            <a:pPr marL="0" indent="0">
              <a:buNone/>
            </a:pPr>
            <a:r>
              <a:rPr lang="en-US" b="1" dirty="0"/>
              <a:t>The Program</a:t>
            </a:r>
          </a:p>
          <a:p>
            <a:pPr lvl="1"/>
            <a:r>
              <a:rPr lang="en-US" dirty="0"/>
              <a:t>PDCs and Technical Tours - Monday October 4</a:t>
            </a:r>
          </a:p>
          <a:p>
            <a:pPr lvl="1"/>
            <a:r>
              <a:rPr lang="en-US" dirty="0"/>
              <a:t>Conference Sessions - October 5 – 8</a:t>
            </a:r>
          </a:p>
          <a:p>
            <a:pPr lvl="1"/>
            <a:r>
              <a:rPr lang="en-US" dirty="0"/>
              <a:t>Ticketed Gala Event at Marche </a:t>
            </a:r>
            <a:r>
              <a:rPr lang="en-US" dirty="0" err="1"/>
              <a:t>Bonsecours</a:t>
            </a:r>
            <a:r>
              <a:rPr lang="en-US" dirty="0"/>
              <a:t> – evening of Wednesday October 6 </a:t>
            </a:r>
          </a:p>
          <a:p>
            <a:pPr marL="0" indent="0">
              <a:buNone/>
            </a:pPr>
            <a:endParaRPr lang="en-CA" dirty="0"/>
          </a:p>
        </p:txBody>
      </p:sp>
    </p:spTree>
    <p:extLst>
      <p:ext uri="{BB962C8B-B14F-4D97-AF65-F5344CB8AC3E}">
        <p14:creationId xmlns:p14="http://schemas.microsoft.com/office/powerpoint/2010/main" val="3919961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23">
          <a:extLst>
            <a:ext uri="{FF2B5EF4-FFF2-40B4-BE49-F238E27FC236}">
              <a16:creationId xmlns:a16="http://schemas.microsoft.com/office/drawing/2014/main" id="{5BD562ED-F710-6DE8-3047-E2783DCFD149}"/>
            </a:ext>
          </a:extLst>
        </p:cNvPr>
        <p:cNvGrpSpPr/>
        <p:nvPr/>
      </p:nvGrpSpPr>
      <p:grpSpPr>
        <a:xfrm>
          <a:off x="0" y="0"/>
          <a:ext cx="0" cy="0"/>
          <a:chOff x="0" y="0"/>
          <a:chExt cx="0" cy="0"/>
        </a:xfrm>
      </p:grpSpPr>
      <p:sp>
        <p:nvSpPr>
          <p:cNvPr id="558" name="Rectangle 557">
            <a:extLst>
              <a:ext uri="{FF2B5EF4-FFF2-40B4-BE49-F238E27FC236}">
                <a16:creationId xmlns:a16="http://schemas.microsoft.com/office/drawing/2014/main" id="{1C8CA4D8-0BE9-1A66-0933-7FA610B48F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Rectangle 559">
            <a:extLst>
              <a:ext uri="{FF2B5EF4-FFF2-40B4-BE49-F238E27FC236}">
                <a16:creationId xmlns:a16="http://schemas.microsoft.com/office/drawing/2014/main" id="{57B13441-10F8-B0B3-6246-D423BC59B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 name="Rectangle 561">
            <a:extLst>
              <a:ext uri="{FF2B5EF4-FFF2-40B4-BE49-F238E27FC236}">
                <a16:creationId xmlns:a16="http://schemas.microsoft.com/office/drawing/2014/main" id="{908F62FE-FCEA-F52E-53BE-C288A86AB3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Google Shape;524;p10">
            <a:extLst>
              <a:ext uri="{FF2B5EF4-FFF2-40B4-BE49-F238E27FC236}">
                <a16:creationId xmlns:a16="http://schemas.microsoft.com/office/drawing/2014/main" id="{57279DFB-03EA-36F6-BEE0-6FA546F9E2DF}"/>
              </a:ext>
            </a:extLst>
          </p:cNvPr>
          <p:cNvSpPr txBox="1">
            <a:spLocks noGrp="1"/>
          </p:cNvSpPr>
          <p:nvPr>
            <p:ph type="title"/>
          </p:nvPr>
        </p:nvSpPr>
        <p:spPr>
          <a:xfrm>
            <a:off x="2231136" y="467418"/>
            <a:ext cx="7729728" cy="1188720"/>
          </a:xfrm>
          <a:prstGeom prst="rect">
            <a:avLst/>
          </a:prstGeom>
          <a:solidFill>
            <a:srgbClr val="FFFFFF"/>
          </a:solidFill>
        </p:spPr>
        <p:txBody>
          <a:bodyPr spcFirstLastPara="1" lIns="91425" tIns="45700" rIns="91425" bIns="45700" anchorCtr="0">
            <a:normAutofit/>
          </a:bodyPr>
          <a:lstStyle/>
          <a:p>
            <a:pPr lvl="0">
              <a:defRPr b="1"/>
            </a:pPr>
            <a:r>
              <a:rPr lang="en-US" b="1" cap="none" dirty="0">
                <a:solidFill>
                  <a:schemeClr val="dk1"/>
                </a:solidFill>
                <a:ea typeface="Century Gothic"/>
                <a:cs typeface="Century Gothic"/>
                <a:sym typeface="Century Gothic"/>
              </a:rPr>
              <a:t>2027 </a:t>
            </a:r>
            <a:r>
              <a:rPr lang="en-US" b="1" dirty="0"/>
              <a:t>IOHA </a:t>
            </a:r>
            <a:r>
              <a:rPr lang="en-US" b="1" cap="none" dirty="0">
                <a:solidFill>
                  <a:schemeClr val="dk1"/>
                </a:solidFill>
                <a:ea typeface="Century Gothic"/>
                <a:cs typeface="Century Gothic"/>
                <a:sym typeface="Century Gothic"/>
              </a:rPr>
              <a:t>International Scientific Conference </a:t>
            </a:r>
            <a:r>
              <a:rPr lang="en-US" cap="none" dirty="0">
                <a:solidFill>
                  <a:schemeClr val="tx1"/>
                </a:solidFill>
              </a:rPr>
              <a:t>Committees</a:t>
            </a:r>
            <a:endParaRPr lang="en-US" b="1" dirty="0">
              <a:solidFill>
                <a:schemeClr val="tx1"/>
              </a:solidFill>
            </a:endParaRPr>
          </a:p>
        </p:txBody>
      </p:sp>
      <p:sp>
        <p:nvSpPr>
          <p:cNvPr id="8" name="Content Placeholder 7">
            <a:extLst>
              <a:ext uri="{FF2B5EF4-FFF2-40B4-BE49-F238E27FC236}">
                <a16:creationId xmlns:a16="http://schemas.microsoft.com/office/drawing/2014/main" id="{B3292590-35BA-F8ED-B823-F5E9DDD7BC19}"/>
              </a:ext>
            </a:extLst>
          </p:cNvPr>
          <p:cNvSpPr>
            <a:spLocks noGrp="1"/>
          </p:cNvSpPr>
          <p:nvPr>
            <p:ph idx="1"/>
          </p:nvPr>
        </p:nvSpPr>
        <p:spPr>
          <a:xfrm>
            <a:off x="1503709" y="2025342"/>
            <a:ext cx="4653555" cy="2793677"/>
          </a:xfrm>
        </p:spPr>
        <p:txBody>
          <a:bodyPr>
            <a:normAutofit fontScale="92500" lnSpcReduction="20000"/>
          </a:bodyPr>
          <a:lstStyle/>
          <a:p>
            <a:pPr marL="0" lvl="0" indent="0">
              <a:spcBef>
                <a:spcPts val="455"/>
              </a:spcBef>
              <a:buClr>
                <a:schemeClr val="dk1"/>
              </a:buClr>
              <a:buSzPts val="1300"/>
              <a:buNone/>
            </a:pPr>
            <a:r>
              <a:rPr lang="en-US" sz="1900" b="1" dirty="0">
                <a:solidFill>
                  <a:schemeClr val="dk1"/>
                </a:solidFill>
                <a:ea typeface="Century Gothic"/>
                <a:cs typeface="Century Gothic"/>
                <a:sym typeface="Century Gothic"/>
              </a:rPr>
              <a:t>Committees Formed:</a:t>
            </a:r>
          </a:p>
          <a:p>
            <a:pPr marL="0" lvl="0" indent="0">
              <a:spcBef>
                <a:spcPts val="455"/>
              </a:spcBef>
              <a:buClr>
                <a:schemeClr val="dk1"/>
              </a:buClr>
              <a:buSzPts val="1300"/>
              <a:buNone/>
            </a:pPr>
            <a:r>
              <a:rPr lang="en-US" sz="1900" dirty="0">
                <a:solidFill>
                  <a:schemeClr val="dk1"/>
                </a:solidFill>
                <a:ea typeface="Century Gothic"/>
                <a:cs typeface="Century Gothic"/>
                <a:sym typeface="Century Gothic"/>
              </a:rPr>
              <a:t>Conference Organizing Committee (COC)</a:t>
            </a:r>
            <a:endParaRPr lang="en-US" sz="1900" dirty="0"/>
          </a:p>
          <a:p>
            <a:pPr marL="0" lvl="0" indent="0">
              <a:spcBef>
                <a:spcPts val="455"/>
              </a:spcBef>
              <a:buClr>
                <a:schemeClr val="dk1"/>
              </a:buClr>
              <a:buSzPts val="1300"/>
              <a:buNone/>
            </a:pPr>
            <a:r>
              <a:rPr lang="en-US" sz="1900" dirty="0">
                <a:solidFill>
                  <a:schemeClr val="dk1"/>
                </a:solidFill>
                <a:ea typeface="Century Gothic"/>
                <a:cs typeface="Century Gothic"/>
                <a:sym typeface="Century Gothic"/>
              </a:rPr>
              <a:t>Scientific Conference Content Committee (SCCC)</a:t>
            </a:r>
            <a:endParaRPr lang="en-US" sz="1900" dirty="0"/>
          </a:p>
          <a:p>
            <a:pPr marL="0" lvl="0" indent="0">
              <a:spcBef>
                <a:spcPts val="455"/>
              </a:spcBef>
              <a:buClr>
                <a:schemeClr val="dk1"/>
              </a:buClr>
              <a:buSzPts val="1300"/>
              <a:buNone/>
            </a:pPr>
            <a:r>
              <a:rPr lang="en-US" sz="1900" dirty="0">
                <a:solidFill>
                  <a:schemeClr val="dk1"/>
                </a:solidFill>
                <a:ea typeface="Century Gothic"/>
                <a:cs typeface="Century Gothic"/>
                <a:sym typeface="Century Gothic"/>
              </a:rPr>
              <a:t>Local and Social Planning Committee (L&amp;SPC) </a:t>
            </a:r>
            <a:endParaRPr lang="en-US" sz="1900" dirty="0"/>
          </a:p>
          <a:p>
            <a:pPr marL="0" lvl="0" indent="0">
              <a:spcBef>
                <a:spcPts val="455"/>
              </a:spcBef>
              <a:buClr>
                <a:schemeClr val="dk1"/>
              </a:buClr>
              <a:buSzPts val="1300"/>
              <a:buNone/>
            </a:pPr>
            <a:r>
              <a:rPr lang="en-US" sz="1900" dirty="0">
                <a:solidFill>
                  <a:schemeClr val="dk1"/>
                </a:solidFill>
                <a:ea typeface="Century Gothic"/>
                <a:cs typeface="Century Gothic"/>
                <a:sym typeface="Century Gothic"/>
              </a:rPr>
              <a:t>Translation Committee (TC) </a:t>
            </a:r>
            <a:endParaRPr lang="en-US" sz="1900" dirty="0"/>
          </a:p>
          <a:p>
            <a:pPr marL="0" lvl="0" indent="0">
              <a:spcBef>
                <a:spcPts val="455"/>
              </a:spcBef>
              <a:buClr>
                <a:schemeClr val="dk1"/>
              </a:buClr>
              <a:buSzPts val="1300"/>
              <a:buNone/>
            </a:pPr>
            <a:r>
              <a:rPr lang="en-US" sz="1900" dirty="0">
                <a:solidFill>
                  <a:schemeClr val="dk1"/>
                </a:solidFill>
                <a:ea typeface="Century Gothic"/>
                <a:cs typeface="Century Gothic"/>
                <a:sym typeface="Century Gothic"/>
              </a:rPr>
              <a:t>Exhibitor &amp; Sponsorship Committee (E&amp;SC) </a:t>
            </a:r>
            <a:endParaRPr lang="en-US" sz="1900" dirty="0"/>
          </a:p>
          <a:p>
            <a:pPr marL="0" lvl="0" indent="0">
              <a:spcBef>
                <a:spcPts val="455"/>
              </a:spcBef>
              <a:buClr>
                <a:schemeClr val="dk1"/>
              </a:buClr>
              <a:buSzPts val="1300"/>
              <a:buNone/>
            </a:pPr>
            <a:r>
              <a:rPr lang="en-US" sz="1900" dirty="0">
                <a:solidFill>
                  <a:schemeClr val="dk1"/>
                </a:solidFill>
                <a:ea typeface="Century Gothic"/>
                <a:cs typeface="Century Gothic"/>
                <a:sym typeface="Century Gothic"/>
              </a:rPr>
              <a:t>Volunteer Committee (VC) </a:t>
            </a:r>
          </a:p>
          <a:p>
            <a:pPr marL="0" lvl="0" indent="0">
              <a:spcBef>
                <a:spcPts val="455"/>
              </a:spcBef>
              <a:buClr>
                <a:schemeClr val="dk1"/>
              </a:buClr>
              <a:buSzPts val="1300"/>
              <a:buNone/>
            </a:pPr>
            <a:endParaRPr lang="en-US" sz="800" dirty="0">
              <a:solidFill>
                <a:schemeClr val="dk1"/>
              </a:solidFill>
              <a:ea typeface="Century Gothic"/>
              <a:cs typeface="Century Gothic"/>
              <a:sym typeface="Century Gothic"/>
            </a:endParaRPr>
          </a:p>
          <a:p>
            <a:pPr marL="0" indent="0">
              <a:buNone/>
            </a:pPr>
            <a:r>
              <a:rPr lang="en-CA" b="1" dirty="0"/>
              <a:t> </a:t>
            </a:r>
            <a:endParaRPr lang="en-US" dirty="0"/>
          </a:p>
          <a:p>
            <a:pPr marL="0" indent="0">
              <a:buNone/>
            </a:pPr>
            <a:endParaRPr lang="en-CA" dirty="0"/>
          </a:p>
        </p:txBody>
      </p:sp>
      <p:graphicFrame>
        <p:nvGraphicFramePr>
          <p:cNvPr id="2" name="Text Placeholder 2">
            <a:extLst>
              <a:ext uri="{FF2B5EF4-FFF2-40B4-BE49-F238E27FC236}">
                <a16:creationId xmlns:a16="http://schemas.microsoft.com/office/drawing/2014/main" id="{C49EA764-9E28-304D-01D0-813FF3622533}"/>
              </a:ext>
            </a:extLst>
          </p:cNvPr>
          <p:cNvGraphicFramePr/>
          <p:nvPr>
            <p:extLst>
              <p:ext uri="{D42A27DB-BD31-4B8C-83A1-F6EECF244321}">
                <p14:modId xmlns:p14="http://schemas.microsoft.com/office/powerpoint/2010/main" val="3391171038"/>
              </p:ext>
            </p:extLst>
          </p:nvPr>
        </p:nvGraphicFramePr>
        <p:xfrm>
          <a:off x="2961318" y="4052241"/>
          <a:ext cx="3924242" cy="23609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A2DF522A-C488-15F2-6B68-B30039FF4871}"/>
              </a:ext>
            </a:extLst>
          </p:cNvPr>
          <p:cNvSpPr txBox="1"/>
          <p:nvPr/>
        </p:nvSpPr>
        <p:spPr>
          <a:xfrm>
            <a:off x="6293053" y="2023129"/>
            <a:ext cx="4742993" cy="2031325"/>
          </a:xfrm>
          <a:prstGeom prst="rect">
            <a:avLst/>
          </a:prstGeom>
          <a:noFill/>
        </p:spPr>
        <p:txBody>
          <a:bodyPr wrap="square" rtlCol="0">
            <a:spAutoFit/>
          </a:bodyPr>
          <a:lstStyle/>
          <a:p>
            <a:pPr>
              <a:spcBef>
                <a:spcPts val="455"/>
              </a:spcBef>
              <a:buClr>
                <a:schemeClr val="dk1"/>
              </a:buClr>
              <a:buSzPts val="1300"/>
            </a:pPr>
            <a:r>
              <a:rPr lang="en-US" b="1" dirty="0">
                <a:solidFill>
                  <a:schemeClr val="dk1"/>
                </a:solidFill>
                <a:sym typeface="Century Gothic"/>
              </a:rPr>
              <a:t>Thank you to our committee co-Chairs:</a:t>
            </a:r>
            <a:endParaRPr lang="en-US" b="1" dirty="0">
              <a:solidFill>
                <a:schemeClr val="dk1"/>
              </a:solidFill>
            </a:endParaRPr>
          </a:p>
          <a:p>
            <a:r>
              <a:rPr lang="en-CA" dirty="0">
                <a:solidFill>
                  <a:schemeClr val="dk1"/>
                </a:solidFill>
              </a:rPr>
              <a:t>COC - Suzanne Wilde and René Leblanc</a:t>
            </a:r>
          </a:p>
          <a:p>
            <a:r>
              <a:rPr lang="en-CA" dirty="0">
                <a:solidFill>
                  <a:schemeClr val="dk1"/>
                </a:solidFill>
              </a:rPr>
              <a:t>SCCC - Jérôme </a:t>
            </a:r>
            <a:r>
              <a:rPr lang="en-CA" dirty="0" err="1">
                <a:solidFill>
                  <a:schemeClr val="dk1"/>
                </a:solidFill>
              </a:rPr>
              <a:t>Lavoué</a:t>
            </a:r>
            <a:r>
              <a:rPr lang="en-CA" dirty="0">
                <a:solidFill>
                  <a:schemeClr val="dk1"/>
                </a:solidFill>
              </a:rPr>
              <a:t> and Victoria </a:t>
            </a:r>
            <a:r>
              <a:rPr lang="en-CA" dirty="0" err="1">
                <a:solidFill>
                  <a:schemeClr val="dk1"/>
                </a:solidFill>
              </a:rPr>
              <a:t>Arrandale</a:t>
            </a:r>
            <a:endParaRPr lang="en-CA" dirty="0">
              <a:solidFill>
                <a:schemeClr val="dk1"/>
              </a:solidFill>
            </a:endParaRPr>
          </a:p>
          <a:p>
            <a:r>
              <a:rPr lang="en-CA" dirty="0">
                <a:solidFill>
                  <a:schemeClr val="dk1"/>
                </a:solidFill>
              </a:rPr>
              <a:t>L&amp;SPC - Kiet Nguyen and Guillaume Lachapelle</a:t>
            </a:r>
          </a:p>
          <a:p>
            <a:r>
              <a:rPr lang="en-CA" dirty="0">
                <a:solidFill>
                  <a:schemeClr val="dk1"/>
                </a:solidFill>
              </a:rPr>
              <a:t>TC – Stéphane Archambault</a:t>
            </a:r>
          </a:p>
          <a:p>
            <a:r>
              <a:rPr lang="en-CA" dirty="0">
                <a:solidFill>
                  <a:schemeClr val="dk1"/>
                </a:solidFill>
              </a:rPr>
              <a:t>E&amp;SC - </a:t>
            </a:r>
            <a:r>
              <a:rPr lang="en-CA" dirty="0"/>
              <a:t>Dr. Chun-Yip Hon and Sarah McCurdy</a:t>
            </a:r>
          </a:p>
          <a:p>
            <a:r>
              <a:rPr lang="en-CA" dirty="0">
                <a:solidFill>
                  <a:schemeClr val="dk1"/>
                </a:solidFill>
              </a:rPr>
              <a:t>VC – Alex Mercer and Leah McCormick</a:t>
            </a:r>
          </a:p>
        </p:txBody>
      </p:sp>
    </p:spTree>
    <p:extLst>
      <p:ext uri="{BB962C8B-B14F-4D97-AF65-F5344CB8AC3E}">
        <p14:creationId xmlns:p14="http://schemas.microsoft.com/office/powerpoint/2010/main" val="171852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23">
          <a:extLst>
            <a:ext uri="{FF2B5EF4-FFF2-40B4-BE49-F238E27FC236}">
              <a16:creationId xmlns:a16="http://schemas.microsoft.com/office/drawing/2014/main" id="{FE396C4C-6B6B-E34A-10CD-C993C02EC0FA}"/>
            </a:ext>
          </a:extLst>
        </p:cNvPr>
        <p:cNvGrpSpPr/>
        <p:nvPr/>
      </p:nvGrpSpPr>
      <p:grpSpPr>
        <a:xfrm>
          <a:off x="0" y="0"/>
          <a:ext cx="0" cy="0"/>
          <a:chOff x="0" y="0"/>
          <a:chExt cx="0" cy="0"/>
        </a:xfrm>
      </p:grpSpPr>
      <p:sp>
        <p:nvSpPr>
          <p:cNvPr id="558" name="Rectangle 557">
            <a:extLst>
              <a:ext uri="{FF2B5EF4-FFF2-40B4-BE49-F238E27FC236}">
                <a16:creationId xmlns:a16="http://schemas.microsoft.com/office/drawing/2014/main" id="{B81539B4-ED39-683C-615C-48E33A01E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Rectangle 559">
            <a:extLst>
              <a:ext uri="{FF2B5EF4-FFF2-40B4-BE49-F238E27FC236}">
                <a16:creationId xmlns:a16="http://schemas.microsoft.com/office/drawing/2014/main" id="{A270267B-1B27-F81A-370C-D1F34A38FC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 name="Rectangle 561">
            <a:extLst>
              <a:ext uri="{FF2B5EF4-FFF2-40B4-BE49-F238E27FC236}">
                <a16:creationId xmlns:a16="http://schemas.microsoft.com/office/drawing/2014/main" id="{0DC4295E-7C96-21EF-1021-EFEA67FA9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Google Shape;524;p10">
            <a:extLst>
              <a:ext uri="{FF2B5EF4-FFF2-40B4-BE49-F238E27FC236}">
                <a16:creationId xmlns:a16="http://schemas.microsoft.com/office/drawing/2014/main" id="{D9761A84-C15B-982E-AAAF-7EB7AC4F7C4D}"/>
              </a:ext>
            </a:extLst>
          </p:cNvPr>
          <p:cNvSpPr txBox="1">
            <a:spLocks noGrp="1"/>
          </p:cNvSpPr>
          <p:nvPr>
            <p:ph type="title"/>
          </p:nvPr>
        </p:nvSpPr>
        <p:spPr>
          <a:xfrm>
            <a:off x="2231136" y="467418"/>
            <a:ext cx="7729728" cy="1188720"/>
          </a:xfrm>
          <a:prstGeom prst="rect">
            <a:avLst/>
          </a:prstGeom>
          <a:solidFill>
            <a:srgbClr val="FFFFFF"/>
          </a:solidFill>
        </p:spPr>
        <p:txBody>
          <a:bodyPr spcFirstLastPara="1" lIns="91425" tIns="45700" rIns="91425" bIns="45700" anchorCtr="0">
            <a:normAutofit/>
          </a:bodyPr>
          <a:lstStyle/>
          <a:p>
            <a:pPr lvl="0">
              <a:defRPr b="1"/>
            </a:pPr>
            <a:r>
              <a:rPr lang="en-US" b="1" dirty="0"/>
              <a:t>IOHA</a:t>
            </a:r>
            <a:r>
              <a:rPr lang="en-US" b="1" cap="none" dirty="0">
                <a:solidFill>
                  <a:schemeClr val="dk1"/>
                </a:solidFill>
                <a:ea typeface="Century Gothic"/>
                <a:cs typeface="Century Gothic"/>
                <a:sym typeface="Century Gothic"/>
              </a:rPr>
              <a:t>2027 </a:t>
            </a:r>
            <a:endParaRPr lang="en-US" b="1" dirty="0">
              <a:solidFill>
                <a:schemeClr val="tx1"/>
              </a:solidFill>
            </a:endParaRPr>
          </a:p>
        </p:txBody>
      </p:sp>
      <p:sp>
        <p:nvSpPr>
          <p:cNvPr id="8" name="Content Placeholder 7">
            <a:extLst>
              <a:ext uri="{FF2B5EF4-FFF2-40B4-BE49-F238E27FC236}">
                <a16:creationId xmlns:a16="http://schemas.microsoft.com/office/drawing/2014/main" id="{28186581-7C2B-81EA-2BE8-AACD102DDA8C}"/>
              </a:ext>
            </a:extLst>
          </p:cNvPr>
          <p:cNvSpPr>
            <a:spLocks noGrp="1"/>
          </p:cNvSpPr>
          <p:nvPr>
            <p:ph idx="1"/>
          </p:nvPr>
        </p:nvSpPr>
        <p:spPr>
          <a:xfrm>
            <a:off x="1914545" y="2123556"/>
            <a:ext cx="8362909" cy="2793677"/>
          </a:xfrm>
        </p:spPr>
        <p:txBody>
          <a:bodyPr>
            <a:normAutofit/>
          </a:bodyPr>
          <a:lstStyle/>
          <a:p>
            <a:pPr marL="0" indent="0">
              <a:buNone/>
            </a:pPr>
            <a:r>
              <a:rPr lang="en-US" b="1" dirty="0"/>
              <a:t>Dates to Remember</a:t>
            </a:r>
          </a:p>
          <a:p>
            <a:pPr lvl="1"/>
            <a:r>
              <a:rPr lang="en-US" dirty="0"/>
              <a:t>Portal for Sponsorships and Exhibitors – opened</a:t>
            </a:r>
          </a:p>
          <a:p>
            <a:pPr lvl="1"/>
            <a:r>
              <a:rPr lang="en-US" dirty="0"/>
              <a:t>Portal for PDC abstract submissions – opens July 1, 2026</a:t>
            </a:r>
          </a:p>
          <a:p>
            <a:pPr lvl="1"/>
            <a:r>
              <a:rPr lang="en-US" dirty="0"/>
              <a:t>Portal for Program Session abstract submissions – opens September 1, 2026</a:t>
            </a:r>
          </a:p>
          <a:p>
            <a:pPr lvl="1"/>
            <a:r>
              <a:rPr lang="en-US" dirty="0"/>
              <a:t>Registration opens November 1, 2026</a:t>
            </a:r>
          </a:p>
          <a:p>
            <a:pPr marL="0" indent="0">
              <a:buNone/>
            </a:pPr>
            <a:endParaRPr lang="en-CA" dirty="0"/>
          </a:p>
        </p:txBody>
      </p:sp>
      <p:sp>
        <p:nvSpPr>
          <p:cNvPr id="3" name="TextBox 2">
            <a:extLst>
              <a:ext uri="{FF2B5EF4-FFF2-40B4-BE49-F238E27FC236}">
                <a16:creationId xmlns:a16="http://schemas.microsoft.com/office/drawing/2014/main" id="{2A235707-320B-336D-111B-09827AB417C0}"/>
              </a:ext>
            </a:extLst>
          </p:cNvPr>
          <p:cNvSpPr txBox="1"/>
          <p:nvPr/>
        </p:nvSpPr>
        <p:spPr>
          <a:xfrm>
            <a:off x="1620096" y="4455568"/>
            <a:ext cx="5063950" cy="923330"/>
          </a:xfrm>
          <a:prstGeom prst="rect">
            <a:avLst/>
          </a:prstGeom>
          <a:noFill/>
        </p:spPr>
        <p:txBody>
          <a:bodyPr wrap="none" rtlCol="0">
            <a:spAutoFit/>
          </a:bodyPr>
          <a:lstStyle/>
          <a:p>
            <a:pPr lvl="0" algn="ctr">
              <a:lnSpc>
                <a:spcPct val="100000"/>
              </a:lnSpc>
            </a:pPr>
            <a:r>
              <a:rPr lang="en-CA" b="1" dirty="0"/>
              <a:t>To sign up for IOHA2027 updates please visit:</a:t>
            </a:r>
          </a:p>
          <a:p>
            <a:pPr lvl="0" algn="ctr">
              <a:lnSpc>
                <a:spcPct val="100000"/>
              </a:lnSpc>
            </a:pPr>
            <a:r>
              <a:rPr lang="en-CA" b="1" dirty="0"/>
              <a:t>IOHA2027.com</a:t>
            </a:r>
            <a:endParaRPr lang="en-US" b="1" dirty="0"/>
          </a:p>
          <a:p>
            <a:endParaRPr lang="en-CA" dirty="0"/>
          </a:p>
        </p:txBody>
      </p:sp>
      <p:pic>
        <p:nvPicPr>
          <p:cNvPr id="5" name="Picture 4">
            <a:extLst>
              <a:ext uri="{FF2B5EF4-FFF2-40B4-BE49-F238E27FC236}">
                <a16:creationId xmlns:a16="http://schemas.microsoft.com/office/drawing/2014/main" id="{424872D2-9AA7-946D-E5A9-1DB9151C0A3A}"/>
              </a:ext>
            </a:extLst>
          </p:cNvPr>
          <p:cNvPicPr>
            <a:picLocks noChangeAspect="1"/>
          </p:cNvPicPr>
          <p:nvPr/>
        </p:nvPicPr>
        <p:blipFill>
          <a:blip r:embed="rId3"/>
          <a:stretch>
            <a:fillRect/>
          </a:stretch>
        </p:blipFill>
        <p:spPr>
          <a:xfrm>
            <a:off x="7746274" y="4231002"/>
            <a:ext cx="2029904" cy="801727"/>
          </a:xfrm>
          <a:prstGeom prst="rect">
            <a:avLst/>
          </a:prstGeom>
        </p:spPr>
      </p:pic>
    </p:spTree>
    <p:extLst>
      <p:ext uri="{BB962C8B-B14F-4D97-AF65-F5344CB8AC3E}">
        <p14:creationId xmlns:p14="http://schemas.microsoft.com/office/powerpoint/2010/main" val="642917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23">
          <a:extLst>
            <a:ext uri="{FF2B5EF4-FFF2-40B4-BE49-F238E27FC236}">
              <a16:creationId xmlns:a16="http://schemas.microsoft.com/office/drawing/2014/main" id="{AF3814ED-AF09-AB1F-6EA7-1B52898C0F93}"/>
            </a:ext>
          </a:extLst>
        </p:cNvPr>
        <p:cNvGrpSpPr/>
        <p:nvPr/>
      </p:nvGrpSpPr>
      <p:grpSpPr>
        <a:xfrm>
          <a:off x="0" y="0"/>
          <a:ext cx="0" cy="0"/>
          <a:chOff x="0" y="0"/>
          <a:chExt cx="0" cy="0"/>
        </a:xfrm>
      </p:grpSpPr>
      <p:sp>
        <p:nvSpPr>
          <p:cNvPr id="567" name="Rectangle 566">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69" name="Rectangle 568">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Oval 570">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Google Shape;524;p10">
            <a:extLst>
              <a:ext uri="{FF2B5EF4-FFF2-40B4-BE49-F238E27FC236}">
                <a16:creationId xmlns:a16="http://schemas.microsoft.com/office/drawing/2014/main" id="{596E5597-A177-E11B-CFFE-18826EFD7E06}"/>
              </a:ext>
            </a:extLst>
          </p:cNvPr>
          <p:cNvSpPr txBox="1">
            <a:spLocks noGrp="1"/>
          </p:cNvSpPr>
          <p:nvPr>
            <p:ph type="title"/>
          </p:nvPr>
        </p:nvSpPr>
        <p:spPr>
          <a:xfrm>
            <a:off x="1260873" y="1586484"/>
            <a:ext cx="3685032" cy="3685032"/>
          </a:xfrm>
          <a:prstGeom prst="ellipse">
            <a:avLst/>
          </a:prstGeom>
          <a:solidFill>
            <a:schemeClr val="accent2">
              <a:lumMod val="75000"/>
            </a:schemeClr>
          </a:solidFill>
          <a:ln>
            <a:noFill/>
          </a:ln>
        </p:spPr>
        <p:txBody>
          <a:bodyPr spcFirstLastPara="1" lIns="91425" tIns="45700" rIns="91425" bIns="45700" anchorCtr="0">
            <a:normAutofit/>
          </a:bodyPr>
          <a:lstStyle/>
          <a:p>
            <a:pPr lvl="0">
              <a:spcBef>
                <a:spcPts val="0"/>
              </a:spcBef>
              <a:buClr>
                <a:schemeClr val="dk1"/>
              </a:buClr>
              <a:buSzPts val="2400"/>
            </a:pPr>
            <a:r>
              <a:rPr lang="en-US" sz="3000" b="1">
                <a:solidFill>
                  <a:srgbClr val="FFFFFF"/>
                </a:solidFill>
                <a:latin typeface="Calibri"/>
                <a:ea typeface="Calibri"/>
                <a:cs typeface="Calibri"/>
                <a:sym typeface="Calibri"/>
              </a:rPr>
              <a:t>POLICIES &amp; PROCEDURES </a:t>
            </a:r>
            <a:endParaRPr lang="en-US" sz="3000">
              <a:solidFill>
                <a:srgbClr val="FFFFFF"/>
              </a:solidFill>
            </a:endParaRPr>
          </a:p>
        </p:txBody>
      </p:sp>
      <p:sp>
        <p:nvSpPr>
          <p:cNvPr id="542" name="Google Shape;525;p10">
            <a:extLst>
              <a:ext uri="{FF2B5EF4-FFF2-40B4-BE49-F238E27FC236}">
                <a16:creationId xmlns:a16="http://schemas.microsoft.com/office/drawing/2014/main" id="{4C6BD3E9-B608-78CE-26CD-03B8AB090770}"/>
              </a:ext>
            </a:extLst>
          </p:cNvPr>
          <p:cNvSpPr txBox="1">
            <a:spLocks noGrp="1"/>
          </p:cNvSpPr>
          <p:nvPr>
            <p:ph idx="1"/>
          </p:nvPr>
        </p:nvSpPr>
        <p:spPr>
          <a:xfrm>
            <a:off x="5591695" y="1402080"/>
            <a:ext cx="5320696" cy="4053840"/>
          </a:xfrm>
          <a:prstGeom prst="rect">
            <a:avLst/>
          </a:prstGeom>
        </p:spPr>
        <p:txBody>
          <a:bodyPr spcFirstLastPara="1" lIns="91425" tIns="45700" rIns="91425" bIns="45700" anchor="ctr" anchorCtr="0">
            <a:normAutofit/>
          </a:bodyPr>
          <a:lstStyle/>
          <a:p>
            <a:pPr marL="0" lvl="0" indent="0">
              <a:spcBef>
                <a:spcPts val="840"/>
              </a:spcBef>
              <a:buClr>
                <a:srgbClr val="000000"/>
              </a:buClr>
              <a:buSzPts val="2000"/>
              <a:buNone/>
            </a:pPr>
            <a:r>
              <a:rPr lang="en-US">
                <a:latin typeface="Century Gothic"/>
                <a:ea typeface="Century Gothic"/>
                <a:cs typeface="Century Gothic"/>
                <a:sym typeface="Century Gothic"/>
              </a:rPr>
              <a:t>ISO </a:t>
            </a:r>
            <a:r>
              <a:rPr lang="en-US" i="1">
                <a:latin typeface="Century Gothic"/>
                <a:ea typeface="Century Gothic"/>
                <a:cs typeface="Century Gothic"/>
                <a:sym typeface="Century Gothic"/>
              </a:rPr>
              <a:t>17024 – Conformity assessment – General Requirements for bodies operating certification of persons</a:t>
            </a:r>
            <a:r>
              <a:rPr lang="en-US">
                <a:latin typeface="Century Gothic"/>
                <a:ea typeface="Century Gothic"/>
                <a:cs typeface="Century Gothic"/>
                <a:sym typeface="Century Gothic"/>
              </a:rPr>
              <a:t> </a:t>
            </a:r>
            <a:endParaRPr lang="en-US"/>
          </a:p>
          <a:p>
            <a:pPr marL="0" lvl="0" indent="0">
              <a:spcBef>
                <a:spcPts val="700"/>
              </a:spcBef>
              <a:buClr>
                <a:srgbClr val="000000"/>
              </a:buClr>
              <a:buSzPts val="2000"/>
              <a:buNone/>
            </a:pPr>
            <a:endParaRPr lang="en-US">
              <a:latin typeface="Century Gothic"/>
              <a:ea typeface="Century Gothic"/>
              <a:cs typeface="Century Gothic"/>
              <a:sym typeface="Century Gothic"/>
            </a:endParaRPr>
          </a:p>
          <a:p>
            <a:pPr marL="0" lvl="0" indent="0">
              <a:spcBef>
                <a:spcPts val="700"/>
              </a:spcBef>
              <a:buClr>
                <a:srgbClr val="000000"/>
              </a:buClr>
              <a:buSzPts val="2000"/>
              <a:buNone/>
            </a:pPr>
            <a:r>
              <a:rPr lang="en-US">
                <a:latin typeface="Century Gothic"/>
                <a:ea typeface="Century Gothic"/>
                <a:cs typeface="Century Gothic"/>
                <a:sym typeface="Century Gothic"/>
              </a:rPr>
              <a:t>The CRBOH intends to use internal audit practices as a constructive way of assessing compliance with policies, procedures, and practices, and to seek opportunities to improve our practices, tools and procedures.</a:t>
            </a:r>
          </a:p>
          <a:p>
            <a:pPr marL="0" indent="0">
              <a:spcBef>
                <a:spcPts val="700"/>
              </a:spcBef>
              <a:buClr>
                <a:srgbClr val="000000"/>
              </a:buClr>
              <a:buSzPts val="2000"/>
              <a:buNone/>
            </a:pPr>
            <a:endParaRPr lang="en-US">
              <a:latin typeface="Century Gothic"/>
              <a:ea typeface="Century Gothic"/>
              <a:cs typeface="Century Gothic"/>
              <a:sym typeface="Century Gothic"/>
            </a:endParaRPr>
          </a:p>
          <a:p>
            <a:pPr marL="0" indent="0">
              <a:spcBef>
                <a:spcPts val="700"/>
              </a:spcBef>
              <a:buClr>
                <a:srgbClr val="000000"/>
              </a:buClr>
              <a:buSzPts val="2000"/>
              <a:buNone/>
            </a:pPr>
            <a:r>
              <a:rPr lang="en-US">
                <a:latin typeface="Century Gothic"/>
                <a:ea typeface="Century Gothic"/>
                <a:cs typeface="Century Gothic"/>
                <a:sym typeface="Century Gothic"/>
              </a:rPr>
              <a:t>This will be internally initiated to begin…once established, we may open it up to volunteers. </a:t>
            </a:r>
            <a:endParaRPr lang="en-US"/>
          </a:p>
          <a:p>
            <a:pPr marL="0" lvl="0" indent="0">
              <a:spcBef>
                <a:spcPts val="700"/>
              </a:spcBef>
              <a:buClr>
                <a:srgbClr val="000000"/>
              </a:buClr>
              <a:buSzPts val="2000"/>
              <a:buNone/>
            </a:pPr>
            <a:endParaRPr lang="en-US"/>
          </a:p>
        </p:txBody>
      </p:sp>
    </p:spTree>
    <p:extLst>
      <p:ext uri="{BB962C8B-B14F-4D97-AF65-F5344CB8AC3E}">
        <p14:creationId xmlns:p14="http://schemas.microsoft.com/office/powerpoint/2010/main" val="28264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26"/>
        <p:cNvGrpSpPr/>
        <p:nvPr/>
      </p:nvGrpSpPr>
      <p:grpSpPr>
        <a:xfrm>
          <a:off x="0" y="0"/>
          <a:ext cx="0" cy="0"/>
          <a:chOff x="0" y="0"/>
          <a:chExt cx="0" cy="0"/>
        </a:xfrm>
      </p:grpSpPr>
      <p:sp>
        <p:nvSpPr>
          <p:cNvPr id="527" name="Google Shape;527;p52"/>
          <p:cNvSpPr txBox="1">
            <a:spLocks noGrp="1"/>
          </p:cNvSpPr>
          <p:nvPr>
            <p:ph type="title"/>
          </p:nvPr>
        </p:nvSpPr>
        <p:spPr>
          <a:xfrm>
            <a:off x="6907682" y="2705554"/>
            <a:ext cx="4887558" cy="2371772"/>
          </a:xfrm>
          <a:prstGeom prst="rect">
            <a:avLst/>
          </a:prstGeom>
        </p:spPr>
        <p:txBody>
          <a:bodyPr spcFirstLastPara="1" vert="horz" lIns="91440" tIns="45720" rIns="91440" bIns="45720" rtlCol="0" anchor="b" anchorCtr="0">
            <a:normAutofit fontScale="90000"/>
          </a:bodyPr>
          <a:lstStyle/>
          <a:p>
            <a:pPr marL="0" lvl="0" indent="0">
              <a:spcAft>
                <a:spcPts val="0"/>
              </a:spcAft>
              <a:buClr>
                <a:srgbClr val="7E3D1E"/>
              </a:buClr>
              <a:buSzPts val="2880"/>
            </a:pPr>
            <a:r>
              <a:rPr lang="en-US" sz="2900" spc="200" dirty="0"/>
              <a:t>TREASURER’S</a:t>
            </a:r>
            <a:br>
              <a:rPr lang="en-US" sz="2900" spc="200" dirty="0"/>
            </a:br>
            <a:r>
              <a:rPr lang="en-US" sz="2900" spc="200" dirty="0"/>
              <a:t>REPORT </a:t>
            </a:r>
            <a:br>
              <a:rPr lang="en-US" sz="2900" spc="200" dirty="0"/>
            </a:br>
            <a:r>
              <a:rPr lang="en-US" sz="2900" spc="200" dirty="0"/>
              <a:t>(3:15-3:20 pm)</a:t>
            </a:r>
            <a:br>
              <a:rPr lang="en-US" sz="2900" spc="200" dirty="0"/>
            </a:br>
            <a:r>
              <a:rPr lang="en-US" sz="2900" spc="200" dirty="0"/>
              <a:t>ALEX MERCER, ROH </a:t>
            </a:r>
            <a:br>
              <a:rPr lang="en-US" sz="2900" spc="200" dirty="0"/>
            </a:br>
            <a:r>
              <a:rPr lang="en-US" sz="2900" spc="200" dirty="0"/>
              <a:t>ON BEHALF OF </a:t>
            </a:r>
            <a:br>
              <a:rPr lang="en-US" sz="2900" spc="200" dirty="0"/>
            </a:br>
            <a:r>
              <a:rPr lang="en-US" sz="2900" spc="200" dirty="0"/>
              <a:t>KEVIN SCHMIDT, ROH</a:t>
            </a:r>
          </a:p>
        </p:txBody>
      </p:sp>
      <p:pic>
        <p:nvPicPr>
          <p:cNvPr id="2" name="Picture 1">
            <a:extLst>
              <a:ext uri="{FF2B5EF4-FFF2-40B4-BE49-F238E27FC236}">
                <a16:creationId xmlns:a16="http://schemas.microsoft.com/office/drawing/2014/main" id="{B383912E-3F4E-D93C-7309-8ED18097A568}"/>
              </a:ext>
            </a:extLst>
          </p:cNvPr>
          <p:cNvPicPr>
            <a:picLocks noChangeAspect="1"/>
          </p:cNvPicPr>
          <p:nvPr/>
        </p:nvPicPr>
        <p:blipFill>
          <a:blip r:embed="rId3"/>
          <a:stretch>
            <a:fillRect/>
          </a:stretch>
        </p:blipFill>
        <p:spPr>
          <a:xfrm>
            <a:off x="1371600" y="1559859"/>
            <a:ext cx="3738282" cy="3738282"/>
          </a:xfrm>
          <a:prstGeom prst="rect">
            <a:avLst/>
          </a:prstGeom>
        </p:spPr>
      </p:pic>
    </p:spTree>
    <p:extLst>
      <p:ext uri="{BB962C8B-B14F-4D97-AF65-F5344CB8AC3E}">
        <p14:creationId xmlns:p14="http://schemas.microsoft.com/office/powerpoint/2010/main" val="992528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26">
          <a:extLst>
            <a:ext uri="{FF2B5EF4-FFF2-40B4-BE49-F238E27FC236}">
              <a16:creationId xmlns:a16="http://schemas.microsoft.com/office/drawing/2014/main" id="{4ACE98D1-E60D-A969-100C-8E5275F76A30}"/>
            </a:ext>
          </a:extLst>
        </p:cNvPr>
        <p:cNvGrpSpPr/>
        <p:nvPr/>
      </p:nvGrpSpPr>
      <p:grpSpPr>
        <a:xfrm>
          <a:off x="0" y="0"/>
          <a:ext cx="0" cy="0"/>
          <a:chOff x="0" y="0"/>
          <a:chExt cx="0" cy="0"/>
        </a:xfrm>
      </p:grpSpPr>
      <p:sp useBgFill="1">
        <p:nvSpPr>
          <p:cNvPr id="532" name="Rectangle 531">
            <a:extLst>
              <a:ext uri="{FF2B5EF4-FFF2-40B4-BE49-F238E27FC236}">
                <a16:creationId xmlns:a16="http://schemas.microsoft.com/office/drawing/2014/main" id="{72C4A992-2D89-98F9-4FF0-072C05E96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4" name="Rectangle 533">
            <a:extLst>
              <a:ext uri="{FF2B5EF4-FFF2-40B4-BE49-F238E27FC236}">
                <a16:creationId xmlns:a16="http://schemas.microsoft.com/office/drawing/2014/main" id="{2059C321-B2D3-5966-58F0-CE27AD0F0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12192000" cy="19394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Google Shape;527;p52">
            <a:extLst>
              <a:ext uri="{FF2B5EF4-FFF2-40B4-BE49-F238E27FC236}">
                <a16:creationId xmlns:a16="http://schemas.microsoft.com/office/drawing/2014/main" id="{E5F78CCC-9D22-8EBF-582F-B37F93033949}"/>
              </a:ext>
            </a:extLst>
          </p:cNvPr>
          <p:cNvSpPr txBox="1">
            <a:spLocks noGrp="1"/>
          </p:cNvSpPr>
          <p:nvPr>
            <p:ph type="title"/>
          </p:nvPr>
        </p:nvSpPr>
        <p:spPr>
          <a:xfrm>
            <a:off x="1847955" y="4623492"/>
            <a:ext cx="8991600" cy="1264762"/>
          </a:xfrm>
          <a:prstGeom prst="rect">
            <a:avLst/>
          </a:prstGeom>
        </p:spPr>
        <p:txBody>
          <a:bodyPr spcFirstLastPara="1" vert="horz" lIns="274320" tIns="182880" rIns="274320" bIns="182880" rtlCol="0" anchor="ctr" anchorCtr="1">
            <a:normAutofit/>
          </a:bodyPr>
          <a:lstStyle/>
          <a:p>
            <a:pPr marL="0" lvl="0" indent="0">
              <a:spcAft>
                <a:spcPts val="0"/>
              </a:spcAft>
              <a:buClr>
                <a:srgbClr val="7E3D1E"/>
              </a:buClr>
              <a:buSzPts val="2880"/>
            </a:pPr>
            <a:r>
              <a:rPr lang="en-US" sz="2000" dirty="0"/>
              <a:t>TREASURER’S REPORT - HIGHLIGHTS</a:t>
            </a:r>
            <a:endParaRPr lang="en-US" sz="2000" b="1" dirty="0"/>
          </a:p>
        </p:txBody>
      </p:sp>
      <p:graphicFrame>
        <p:nvGraphicFramePr>
          <p:cNvPr id="6" name="Content Placeholder 2">
            <a:extLst>
              <a:ext uri="{FF2B5EF4-FFF2-40B4-BE49-F238E27FC236}">
                <a16:creationId xmlns:a16="http://schemas.microsoft.com/office/drawing/2014/main" id="{BBF0D18E-89E4-3891-58E9-CE74A1D343A2}"/>
              </a:ext>
            </a:extLst>
          </p:cNvPr>
          <p:cNvGraphicFramePr>
            <a:graphicFrameLocks/>
          </p:cNvGraphicFramePr>
          <p:nvPr>
            <p:extLst>
              <p:ext uri="{D42A27DB-BD31-4B8C-83A1-F6EECF244321}">
                <p14:modId xmlns:p14="http://schemas.microsoft.com/office/powerpoint/2010/main" val="1910426349"/>
              </p:ext>
            </p:extLst>
          </p:nvPr>
        </p:nvGraphicFramePr>
        <p:xfrm>
          <a:off x="925671" y="1249376"/>
          <a:ext cx="10340658" cy="2788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37213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1"/>
          <p:cNvSpPr txBox="1">
            <a:spLocks noGrp="1"/>
          </p:cNvSpPr>
          <p:nvPr>
            <p:ph type="title" idx="4294967295"/>
          </p:nvPr>
        </p:nvSpPr>
        <p:spPr>
          <a:xfrm>
            <a:off x="527844" y="3429000"/>
            <a:ext cx="3185740" cy="1127125"/>
          </a:xfrm>
          <a:prstGeom prst="rect">
            <a:avLst/>
          </a:prstGeom>
          <a:noFill/>
          <a:ln>
            <a:noFill/>
          </a:ln>
        </p:spPr>
        <p:txBody>
          <a:bodyPr spcFirstLastPara="1" wrap="square" lIns="91425" tIns="45700" rIns="91425" bIns="45700" anchor="b" anchorCtr="0">
            <a:normAutofit/>
          </a:bodyPr>
          <a:lstStyle/>
          <a:p>
            <a:pPr marL="0" lvl="0" indent="0" rtl="0">
              <a:lnSpc>
                <a:spcPct val="90000"/>
              </a:lnSpc>
              <a:spcBef>
                <a:spcPts val="0"/>
              </a:spcBef>
              <a:spcAft>
                <a:spcPts val="0"/>
              </a:spcAft>
              <a:buClr>
                <a:srgbClr val="7E3D1E"/>
              </a:buClr>
              <a:buSzPts val="3200"/>
              <a:buFont typeface="Cambria"/>
              <a:buNone/>
            </a:pPr>
            <a:r>
              <a:rPr lang="en-US" b="1" dirty="0"/>
              <a:t>TREASURER'S  REPORT</a:t>
            </a:r>
            <a:endParaRPr b="1" dirty="0"/>
          </a:p>
        </p:txBody>
      </p:sp>
      <p:sp>
        <p:nvSpPr>
          <p:cNvPr id="179" name="Google Shape;179;p11"/>
          <p:cNvSpPr txBox="1">
            <a:spLocks noGrp="1"/>
          </p:cNvSpPr>
          <p:nvPr>
            <p:ph type="body" sz="half" idx="4294967295"/>
          </p:nvPr>
        </p:nvSpPr>
        <p:spPr>
          <a:xfrm>
            <a:off x="666806" y="2596631"/>
            <a:ext cx="2907816" cy="1395931"/>
          </a:xfrm>
          <a:prstGeom prst="rect">
            <a:avLst/>
          </a:prstGeom>
          <a:noFill/>
          <a:ln>
            <a:noFill/>
          </a:ln>
        </p:spPr>
        <p:txBody>
          <a:bodyPr spcFirstLastPara="1" wrap="square" lIns="91425" tIns="45700" rIns="91425" bIns="45700" anchor="t" anchorCtr="0">
            <a:normAutofit/>
          </a:bodyPr>
          <a:lstStyle/>
          <a:p>
            <a:pPr marL="45720" lvl="0" indent="0" algn="ctr" rtl="0">
              <a:lnSpc>
                <a:spcPct val="90000"/>
              </a:lnSpc>
              <a:spcBef>
                <a:spcPts val="0"/>
              </a:spcBef>
              <a:spcAft>
                <a:spcPts val="0"/>
              </a:spcAft>
              <a:buSzPts val="2000"/>
              <a:buNone/>
            </a:pPr>
            <a:r>
              <a:rPr lang="en-US" sz="2400" b="1" dirty="0"/>
              <a:t>Statement of Financial Position</a:t>
            </a:r>
            <a:endParaRPr sz="2400" dirty="0"/>
          </a:p>
        </p:txBody>
      </p:sp>
      <p:graphicFrame>
        <p:nvGraphicFramePr>
          <p:cNvPr id="181" name="Google Shape;181;p11"/>
          <p:cNvGraphicFramePr/>
          <p:nvPr>
            <p:extLst>
              <p:ext uri="{D42A27DB-BD31-4B8C-83A1-F6EECF244321}">
                <p14:modId xmlns:p14="http://schemas.microsoft.com/office/powerpoint/2010/main" val="1959106596"/>
              </p:ext>
            </p:extLst>
          </p:nvPr>
        </p:nvGraphicFramePr>
        <p:xfrm>
          <a:off x="4676707" y="139334"/>
          <a:ext cx="6709525" cy="2891105"/>
        </p:xfrm>
        <a:graphic>
          <a:graphicData uri="http://schemas.openxmlformats.org/drawingml/2006/table">
            <a:tbl>
              <a:tblPr firstRow="1" bandRow="1">
                <a:noFill/>
                <a:tableStyleId>{30635A8E-3588-4ED5-B7D1-A5EF646CA4CE}</a:tableStyleId>
              </a:tblPr>
              <a:tblGrid>
                <a:gridCol w="2427675">
                  <a:extLst>
                    <a:ext uri="{9D8B030D-6E8A-4147-A177-3AD203B41FA5}">
                      <a16:colId xmlns:a16="http://schemas.microsoft.com/office/drawing/2014/main" val="20000"/>
                    </a:ext>
                  </a:extLst>
                </a:gridCol>
                <a:gridCol w="1424350">
                  <a:extLst>
                    <a:ext uri="{9D8B030D-6E8A-4147-A177-3AD203B41FA5}">
                      <a16:colId xmlns:a16="http://schemas.microsoft.com/office/drawing/2014/main" val="20001"/>
                    </a:ext>
                  </a:extLst>
                </a:gridCol>
                <a:gridCol w="1459525">
                  <a:extLst>
                    <a:ext uri="{9D8B030D-6E8A-4147-A177-3AD203B41FA5}">
                      <a16:colId xmlns:a16="http://schemas.microsoft.com/office/drawing/2014/main" val="20002"/>
                    </a:ext>
                  </a:extLst>
                </a:gridCol>
                <a:gridCol w="1397975">
                  <a:extLst>
                    <a:ext uri="{9D8B030D-6E8A-4147-A177-3AD203B41FA5}">
                      <a16:colId xmlns:a16="http://schemas.microsoft.com/office/drawing/2014/main" val="20003"/>
                    </a:ext>
                  </a:extLst>
                </a:gridCol>
              </a:tblGrid>
              <a:tr h="536975">
                <a:tc>
                  <a:txBody>
                    <a:bodyPr/>
                    <a:lstStyle/>
                    <a:p>
                      <a:pPr marL="0" marR="0" lvl="0" indent="0" algn="l" rtl="0">
                        <a:spcBef>
                          <a:spcPts val="0"/>
                        </a:spcBef>
                        <a:spcAft>
                          <a:spcPts val="0"/>
                        </a:spcAft>
                        <a:buNone/>
                      </a:pPr>
                      <a:r>
                        <a:rPr lang="en-US" sz="1800" u="none" strike="noStrike" cap="none" dirty="0">
                          <a:solidFill>
                            <a:schemeClr val="tx1"/>
                          </a:solidFill>
                        </a:rPr>
                        <a:t>ASSETS-Current</a:t>
                      </a:r>
                      <a:endParaRPr dirty="0">
                        <a:solidFill>
                          <a:schemeClr val="tx1"/>
                        </a:solidFill>
                      </a:endParaRPr>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None/>
                      </a:pPr>
                      <a:r>
                        <a:rPr lang="en-US" sz="1800" dirty="0">
                          <a:solidFill>
                            <a:schemeClr val="tx1"/>
                          </a:solidFill>
                        </a:rPr>
                        <a:t>2023</a:t>
                      </a:r>
                      <a:endParaRPr lang="en-US" dirty="0">
                        <a:solidFill>
                          <a:schemeClr val="tx1"/>
                        </a:solidFill>
                      </a:endParaRPr>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None/>
                      </a:pPr>
                      <a:r>
                        <a:rPr lang="en-US" sz="1800" dirty="0">
                          <a:solidFill>
                            <a:schemeClr val="tx1"/>
                          </a:solidFill>
                        </a:rPr>
                        <a:t>2024</a:t>
                      </a:r>
                      <a:endParaRPr dirty="0">
                        <a:solidFill>
                          <a:schemeClr val="tx1"/>
                        </a:solidFill>
                      </a:endParaRPr>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None/>
                      </a:pPr>
                      <a:r>
                        <a:rPr lang="en-US" sz="1800" dirty="0">
                          <a:solidFill>
                            <a:schemeClr val="tx1"/>
                          </a:solidFill>
                        </a:rPr>
                        <a:t>2025</a:t>
                      </a:r>
                      <a:endParaRPr dirty="0">
                        <a:solidFill>
                          <a:schemeClr val="tx1"/>
                        </a:solidFill>
                      </a:endParaRPr>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536975">
                <a:tc>
                  <a:txBody>
                    <a:bodyPr/>
                    <a:lstStyle/>
                    <a:p>
                      <a:pPr marL="0" marR="0" lvl="0" indent="0" algn="l" rtl="0">
                        <a:spcBef>
                          <a:spcPts val="0"/>
                        </a:spcBef>
                        <a:spcAft>
                          <a:spcPts val="0"/>
                        </a:spcAft>
                        <a:buNone/>
                      </a:pPr>
                      <a:r>
                        <a:rPr lang="en-US" sz="1800" dirty="0"/>
                        <a:t>Cash and cash equivalents</a:t>
                      </a:r>
                      <a:endParaRPr sz="1800" dirty="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lumMod val="20000"/>
                        <a:lumOff val="80000"/>
                      </a:schemeClr>
                    </a:solidFill>
                  </a:tcPr>
                </a:tc>
                <a:tc>
                  <a:txBody>
                    <a:bodyPr/>
                    <a:lstStyle/>
                    <a:p>
                      <a:pPr marL="0" marR="0" lvl="0" indent="0" algn="ctr" rtl="0">
                        <a:spcBef>
                          <a:spcPts val="0"/>
                        </a:spcBef>
                        <a:spcAft>
                          <a:spcPts val="0"/>
                        </a:spcAft>
                        <a:buNone/>
                      </a:pPr>
                      <a:r>
                        <a:rPr lang="en-US" dirty="0"/>
                        <a:t>$97,722</a:t>
                      </a:r>
                      <a:endParaRPr dirty="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accent2">
                        <a:lumMod val="20000"/>
                        <a:lumOff val="80000"/>
                      </a:schemeClr>
                    </a:solidFill>
                  </a:tcPr>
                </a:tc>
                <a:tc>
                  <a:txBody>
                    <a:bodyPr/>
                    <a:lstStyle/>
                    <a:p>
                      <a:pPr marL="0" marR="0" lvl="0" indent="0" algn="ctr" rtl="0">
                        <a:spcBef>
                          <a:spcPts val="0"/>
                        </a:spcBef>
                        <a:spcAft>
                          <a:spcPts val="0"/>
                        </a:spcAft>
                        <a:buNone/>
                      </a:pPr>
                      <a:r>
                        <a:rPr lang="en-US" dirty="0"/>
                        <a:t>$118,707</a:t>
                      </a:r>
                      <a:endParaRPr dirty="0"/>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accent2">
                        <a:lumMod val="20000"/>
                        <a:lumOff val="80000"/>
                      </a:schemeClr>
                    </a:solidFill>
                  </a:tcPr>
                </a:tc>
                <a:tc>
                  <a:txBody>
                    <a:bodyPr/>
                    <a:lstStyle/>
                    <a:p>
                      <a:pPr marL="0" marR="0" lvl="0" indent="0" algn="ctr" rtl="0">
                        <a:spcBef>
                          <a:spcPts val="0"/>
                        </a:spcBef>
                        <a:spcAft>
                          <a:spcPts val="0"/>
                        </a:spcAft>
                        <a:buNone/>
                      </a:pPr>
                      <a:r>
                        <a:rPr lang="en-CA" dirty="0"/>
                        <a:t>$98,110</a:t>
                      </a:r>
                      <a:endParaRPr dirty="0"/>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accent2">
                        <a:lumMod val="20000"/>
                        <a:lumOff val="80000"/>
                      </a:schemeClr>
                    </a:solidFill>
                  </a:tcPr>
                </a:tc>
                <a:extLst>
                  <a:ext uri="{0D108BD9-81ED-4DB2-BD59-A6C34878D82A}">
                    <a16:rowId xmlns:a16="http://schemas.microsoft.com/office/drawing/2014/main" val="10001"/>
                  </a:ext>
                </a:extLst>
              </a:tr>
              <a:tr h="536975">
                <a:tc>
                  <a:txBody>
                    <a:bodyPr/>
                    <a:lstStyle/>
                    <a:p>
                      <a:pPr marL="0" marR="0" lvl="0" indent="0" algn="l" rtl="0">
                        <a:spcBef>
                          <a:spcPts val="0"/>
                        </a:spcBef>
                        <a:spcAft>
                          <a:spcPts val="0"/>
                        </a:spcAft>
                        <a:buNone/>
                      </a:pPr>
                      <a:r>
                        <a:rPr lang="en-US" sz="1800" dirty="0"/>
                        <a:t>Short term investments</a:t>
                      </a:r>
                      <a:endParaRPr sz="1800" dirty="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lumMod val="20000"/>
                        <a:lumOff val="80000"/>
                      </a:schemeClr>
                    </a:solidFill>
                  </a:tcPr>
                </a:tc>
                <a:tc>
                  <a:txBody>
                    <a:bodyPr/>
                    <a:lstStyle/>
                    <a:p>
                      <a:pPr marL="0" marR="0" lvl="0" indent="0" algn="ctr" rtl="0">
                        <a:spcBef>
                          <a:spcPts val="0"/>
                        </a:spcBef>
                        <a:spcAft>
                          <a:spcPts val="0"/>
                        </a:spcAft>
                        <a:buNone/>
                      </a:pPr>
                      <a:r>
                        <a:rPr lang="en-US" dirty="0"/>
                        <a:t>$96,034</a:t>
                      </a:r>
                      <a:endParaRPr dirty="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lumMod val="20000"/>
                        <a:lumOff val="80000"/>
                      </a:schemeClr>
                    </a:solidFill>
                  </a:tcPr>
                </a:tc>
                <a:tc>
                  <a:txBody>
                    <a:bodyPr/>
                    <a:lstStyle/>
                    <a:p>
                      <a:pPr marL="0" marR="0" lvl="0" indent="0" algn="ctr" rtl="0">
                        <a:spcBef>
                          <a:spcPts val="0"/>
                        </a:spcBef>
                        <a:spcAft>
                          <a:spcPts val="0"/>
                        </a:spcAft>
                        <a:buNone/>
                      </a:pPr>
                      <a:r>
                        <a:rPr lang="en-US" dirty="0"/>
                        <a:t>$85,880</a:t>
                      </a:r>
                      <a:endParaRPr dirty="0"/>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lumMod val="20000"/>
                        <a:lumOff val="80000"/>
                      </a:schemeClr>
                    </a:solidFill>
                  </a:tcPr>
                </a:tc>
                <a:tc>
                  <a:txBody>
                    <a:bodyPr/>
                    <a:lstStyle/>
                    <a:p>
                      <a:pPr marL="0" marR="0" lvl="0" indent="0" algn="ctr" rtl="0">
                        <a:spcBef>
                          <a:spcPts val="0"/>
                        </a:spcBef>
                        <a:spcAft>
                          <a:spcPts val="0"/>
                        </a:spcAft>
                        <a:buNone/>
                      </a:pPr>
                      <a:r>
                        <a:rPr lang="en-CA" dirty="0"/>
                        <a:t>$87,880</a:t>
                      </a:r>
                      <a:endParaRPr dirty="0"/>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accent2">
                        <a:lumMod val="20000"/>
                        <a:lumOff val="80000"/>
                      </a:schemeClr>
                    </a:solidFill>
                  </a:tcPr>
                </a:tc>
                <a:extLst>
                  <a:ext uri="{0D108BD9-81ED-4DB2-BD59-A6C34878D82A}">
                    <a16:rowId xmlns:a16="http://schemas.microsoft.com/office/drawing/2014/main" val="10002"/>
                  </a:ext>
                </a:extLst>
              </a:tr>
              <a:tr h="536975">
                <a:tc>
                  <a:txBody>
                    <a:bodyPr/>
                    <a:lstStyle/>
                    <a:p>
                      <a:pPr marL="0" marR="0" lvl="0" indent="0" algn="l" rtl="0">
                        <a:spcBef>
                          <a:spcPts val="0"/>
                        </a:spcBef>
                        <a:spcAft>
                          <a:spcPts val="0"/>
                        </a:spcAft>
                        <a:buNone/>
                      </a:pPr>
                      <a:r>
                        <a:rPr lang="en-US" sz="1800" dirty="0"/>
                        <a:t>Prepaid expenses</a:t>
                      </a:r>
                      <a:endParaRPr sz="1800" dirty="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lumMod val="20000"/>
                        <a:lumOff val="80000"/>
                      </a:schemeClr>
                    </a:solidFill>
                  </a:tcPr>
                </a:tc>
                <a:tc>
                  <a:txBody>
                    <a:bodyPr/>
                    <a:lstStyle/>
                    <a:p>
                      <a:pPr marL="0" marR="0" lvl="0" indent="0" algn="ctr" rtl="0">
                        <a:spcBef>
                          <a:spcPts val="0"/>
                        </a:spcBef>
                        <a:spcAft>
                          <a:spcPts val="0"/>
                        </a:spcAft>
                        <a:buNone/>
                      </a:pPr>
                      <a:r>
                        <a:rPr lang="en-US" dirty="0"/>
                        <a:t>$1,693</a:t>
                      </a:r>
                      <a:endParaRPr dirty="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lumMod val="20000"/>
                        <a:lumOff val="80000"/>
                      </a:schemeClr>
                    </a:solidFill>
                  </a:tcPr>
                </a:tc>
                <a:tc>
                  <a:txBody>
                    <a:bodyPr/>
                    <a:lstStyle/>
                    <a:p>
                      <a:pPr marL="0" marR="0" lvl="0" indent="0" algn="ctr" rtl="0">
                        <a:spcBef>
                          <a:spcPts val="0"/>
                        </a:spcBef>
                        <a:spcAft>
                          <a:spcPts val="0"/>
                        </a:spcAft>
                        <a:buNone/>
                      </a:pPr>
                      <a:r>
                        <a:rPr lang="en-US" dirty="0"/>
                        <a:t>$1,874</a:t>
                      </a:r>
                      <a:endParaRPr dirty="0"/>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lumMod val="20000"/>
                        <a:lumOff val="80000"/>
                      </a:schemeClr>
                    </a:solidFill>
                  </a:tcPr>
                </a:tc>
                <a:tc>
                  <a:txBody>
                    <a:bodyPr/>
                    <a:lstStyle/>
                    <a:p>
                      <a:pPr marL="0" marR="0" lvl="0" indent="0" algn="ctr" rtl="0">
                        <a:spcBef>
                          <a:spcPts val="0"/>
                        </a:spcBef>
                        <a:spcAft>
                          <a:spcPts val="0"/>
                        </a:spcAft>
                        <a:buNone/>
                      </a:pPr>
                      <a:r>
                        <a:rPr lang="en-CA" dirty="0"/>
                        <a:t>$36,951</a:t>
                      </a:r>
                      <a:endParaRPr dirty="0"/>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accent2">
                        <a:lumMod val="20000"/>
                        <a:lumOff val="80000"/>
                      </a:schemeClr>
                    </a:solidFill>
                  </a:tcPr>
                </a:tc>
                <a:extLst>
                  <a:ext uri="{0D108BD9-81ED-4DB2-BD59-A6C34878D82A}">
                    <a16:rowId xmlns:a16="http://schemas.microsoft.com/office/drawing/2014/main" val="10003"/>
                  </a:ext>
                </a:extLst>
              </a:tr>
              <a:tr h="536975">
                <a:tc>
                  <a:txBody>
                    <a:bodyPr/>
                    <a:lstStyle/>
                    <a:p>
                      <a:pPr marL="0" marR="0" lvl="0" indent="0" algn="l" rtl="0">
                        <a:spcBef>
                          <a:spcPts val="0"/>
                        </a:spcBef>
                        <a:spcAft>
                          <a:spcPts val="0"/>
                        </a:spcAft>
                        <a:buNone/>
                      </a:pPr>
                      <a:r>
                        <a:rPr lang="en-US" sz="1800" dirty="0"/>
                        <a:t>TOTAL</a:t>
                      </a:r>
                      <a:endParaRPr dirty="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lumMod val="60000"/>
                        <a:lumOff val="40000"/>
                      </a:schemeClr>
                    </a:solidFill>
                  </a:tcPr>
                </a:tc>
                <a:tc>
                  <a:txBody>
                    <a:bodyPr/>
                    <a:lstStyle/>
                    <a:p>
                      <a:pPr marL="0" marR="0" lvl="0" indent="0" algn="ctr" rtl="0">
                        <a:spcBef>
                          <a:spcPts val="0"/>
                        </a:spcBef>
                        <a:spcAft>
                          <a:spcPts val="0"/>
                        </a:spcAft>
                        <a:buNone/>
                      </a:pPr>
                      <a:r>
                        <a:rPr lang="en-US" dirty="0"/>
                        <a:t>$195,449</a:t>
                      </a:r>
                      <a:endParaRPr dirty="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lumMod val="60000"/>
                        <a:lumOff val="40000"/>
                      </a:schemeClr>
                    </a:solidFill>
                  </a:tcPr>
                </a:tc>
                <a:tc>
                  <a:txBody>
                    <a:bodyPr/>
                    <a:lstStyle/>
                    <a:p>
                      <a:pPr marL="0" marR="0" lvl="0" indent="0" algn="ctr" rtl="0">
                        <a:spcBef>
                          <a:spcPts val="0"/>
                        </a:spcBef>
                        <a:spcAft>
                          <a:spcPts val="0"/>
                        </a:spcAft>
                        <a:buNone/>
                      </a:pPr>
                      <a:r>
                        <a:rPr lang="en-US" dirty="0"/>
                        <a:t>$206,461</a:t>
                      </a:r>
                      <a:endParaRPr dirty="0"/>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lumMod val="60000"/>
                        <a:lumOff val="40000"/>
                      </a:schemeClr>
                    </a:solidFill>
                  </a:tcPr>
                </a:tc>
                <a:tc>
                  <a:txBody>
                    <a:bodyPr/>
                    <a:lstStyle/>
                    <a:p>
                      <a:pPr marL="0" marR="0" lvl="0" indent="0" algn="ctr" rtl="0">
                        <a:spcBef>
                          <a:spcPts val="0"/>
                        </a:spcBef>
                        <a:spcAft>
                          <a:spcPts val="0"/>
                        </a:spcAft>
                        <a:buNone/>
                      </a:pPr>
                      <a:r>
                        <a:rPr lang="en-CA" dirty="0"/>
                        <a:t>$222,941</a:t>
                      </a:r>
                      <a:endParaRPr dirty="0"/>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lumMod val="60000"/>
                        <a:lumOff val="40000"/>
                      </a:schemeClr>
                    </a:solidFill>
                  </a:tcPr>
                </a:tc>
                <a:extLst>
                  <a:ext uri="{0D108BD9-81ED-4DB2-BD59-A6C34878D82A}">
                    <a16:rowId xmlns:a16="http://schemas.microsoft.com/office/drawing/2014/main" val="10004"/>
                  </a:ext>
                </a:extLst>
              </a:tr>
            </a:tbl>
          </a:graphicData>
        </a:graphic>
      </p:graphicFrame>
      <p:graphicFrame>
        <p:nvGraphicFramePr>
          <p:cNvPr id="182" name="Google Shape;182;p11"/>
          <p:cNvGraphicFramePr/>
          <p:nvPr>
            <p:extLst>
              <p:ext uri="{D42A27DB-BD31-4B8C-83A1-F6EECF244321}">
                <p14:modId xmlns:p14="http://schemas.microsoft.com/office/powerpoint/2010/main" val="2010696933"/>
              </p:ext>
            </p:extLst>
          </p:nvPr>
        </p:nvGraphicFramePr>
        <p:xfrm>
          <a:off x="4676707" y="3109237"/>
          <a:ext cx="6709525" cy="2182925"/>
        </p:xfrm>
        <a:graphic>
          <a:graphicData uri="http://schemas.openxmlformats.org/drawingml/2006/table">
            <a:tbl>
              <a:tblPr firstRow="1" bandRow="1">
                <a:noFill/>
                <a:tableStyleId>{30635A8E-3588-4ED5-B7D1-A5EF646CA4CE}</a:tableStyleId>
              </a:tblPr>
              <a:tblGrid>
                <a:gridCol w="2454050">
                  <a:extLst>
                    <a:ext uri="{9D8B030D-6E8A-4147-A177-3AD203B41FA5}">
                      <a16:colId xmlns:a16="http://schemas.microsoft.com/office/drawing/2014/main" val="20000"/>
                    </a:ext>
                  </a:extLst>
                </a:gridCol>
                <a:gridCol w="1397975">
                  <a:extLst>
                    <a:ext uri="{9D8B030D-6E8A-4147-A177-3AD203B41FA5}">
                      <a16:colId xmlns:a16="http://schemas.microsoft.com/office/drawing/2014/main" val="20001"/>
                    </a:ext>
                  </a:extLst>
                </a:gridCol>
                <a:gridCol w="1459525">
                  <a:extLst>
                    <a:ext uri="{9D8B030D-6E8A-4147-A177-3AD203B41FA5}">
                      <a16:colId xmlns:a16="http://schemas.microsoft.com/office/drawing/2014/main" val="20002"/>
                    </a:ext>
                  </a:extLst>
                </a:gridCol>
                <a:gridCol w="1397975">
                  <a:extLst>
                    <a:ext uri="{9D8B030D-6E8A-4147-A177-3AD203B41FA5}">
                      <a16:colId xmlns:a16="http://schemas.microsoft.com/office/drawing/2014/main" val="20003"/>
                    </a:ext>
                  </a:extLst>
                </a:gridCol>
              </a:tblGrid>
              <a:tr h="0">
                <a:tc>
                  <a:txBody>
                    <a:bodyPr/>
                    <a:lstStyle/>
                    <a:p>
                      <a:pPr marL="0" marR="0" lvl="0" indent="0" algn="l" rtl="0">
                        <a:spcBef>
                          <a:spcPts val="0"/>
                        </a:spcBef>
                        <a:spcAft>
                          <a:spcPts val="0"/>
                        </a:spcAft>
                        <a:buNone/>
                      </a:pPr>
                      <a:r>
                        <a:rPr lang="en-US" sz="1800" dirty="0">
                          <a:solidFill>
                            <a:schemeClr val="tx1"/>
                          </a:solidFill>
                        </a:rPr>
                        <a:t>LIABILITIES -Current</a:t>
                      </a:r>
                      <a:endParaRPr dirty="0">
                        <a:solidFill>
                          <a:schemeClr val="tx1"/>
                        </a:solidFill>
                      </a:endParaRPr>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None/>
                      </a:pPr>
                      <a:r>
                        <a:rPr lang="en-US" sz="1800" dirty="0">
                          <a:solidFill>
                            <a:schemeClr val="tx1"/>
                          </a:solidFill>
                        </a:rPr>
                        <a:t>2023</a:t>
                      </a:r>
                      <a:endParaRPr dirty="0">
                        <a:solidFill>
                          <a:schemeClr val="tx1"/>
                        </a:solidFill>
                      </a:endParaRPr>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None/>
                      </a:pPr>
                      <a:r>
                        <a:rPr lang="en-US" sz="1800" dirty="0">
                          <a:solidFill>
                            <a:schemeClr val="tx1"/>
                          </a:solidFill>
                        </a:rPr>
                        <a:t>2024</a:t>
                      </a:r>
                      <a:endParaRPr dirty="0">
                        <a:solidFill>
                          <a:schemeClr val="tx1"/>
                        </a:solidFill>
                      </a:endParaRPr>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None/>
                      </a:pPr>
                      <a:r>
                        <a:rPr lang="en-US" sz="1800" dirty="0">
                          <a:solidFill>
                            <a:schemeClr val="tx1"/>
                          </a:solidFill>
                        </a:rPr>
                        <a:t>2025</a:t>
                      </a:r>
                      <a:endParaRPr dirty="0">
                        <a:solidFill>
                          <a:schemeClr val="tx1"/>
                        </a:solidFill>
                      </a:endParaRPr>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536975">
                <a:tc>
                  <a:txBody>
                    <a:bodyPr/>
                    <a:lstStyle/>
                    <a:p>
                      <a:pPr marL="0" marR="0" lvl="0" indent="0" algn="l" rtl="0">
                        <a:spcBef>
                          <a:spcPts val="0"/>
                        </a:spcBef>
                        <a:spcAft>
                          <a:spcPts val="0"/>
                        </a:spcAft>
                        <a:buNone/>
                      </a:pPr>
                      <a:r>
                        <a:rPr lang="en-US" sz="1800" dirty="0"/>
                        <a:t>Accounts payable and accrued liabilities</a:t>
                      </a:r>
                      <a:endParaRPr dirty="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lumMod val="20000"/>
                        <a:lumOff val="80000"/>
                      </a:schemeClr>
                    </a:solidFill>
                  </a:tcPr>
                </a:tc>
                <a:tc>
                  <a:txBody>
                    <a:bodyPr/>
                    <a:lstStyle/>
                    <a:p>
                      <a:pPr marL="0" marR="0" lvl="0" indent="0" algn="ctr" rtl="0">
                        <a:spcBef>
                          <a:spcPts val="0"/>
                        </a:spcBef>
                        <a:spcAft>
                          <a:spcPts val="0"/>
                        </a:spcAft>
                        <a:buNone/>
                      </a:pPr>
                      <a:r>
                        <a:rPr lang="en-US" dirty="0"/>
                        <a:t>$7,245</a:t>
                      </a:r>
                      <a:endParaRPr dirty="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lumMod val="20000"/>
                        <a:lumOff val="80000"/>
                      </a:schemeClr>
                    </a:solidFill>
                  </a:tcPr>
                </a:tc>
                <a:tc>
                  <a:txBody>
                    <a:bodyPr/>
                    <a:lstStyle/>
                    <a:p>
                      <a:pPr marL="0" marR="0" lvl="0" indent="0" algn="ctr" rtl="0">
                        <a:spcBef>
                          <a:spcPts val="0"/>
                        </a:spcBef>
                        <a:spcAft>
                          <a:spcPts val="0"/>
                        </a:spcAft>
                        <a:buNone/>
                      </a:pPr>
                      <a:r>
                        <a:rPr lang="en-US" dirty="0"/>
                        <a:t>$6,524</a:t>
                      </a:r>
                      <a:endParaRPr dirty="0"/>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lumMod val="20000"/>
                        <a:lumOff val="80000"/>
                      </a:schemeClr>
                    </a:solidFill>
                  </a:tcPr>
                </a:tc>
                <a:tc>
                  <a:txBody>
                    <a:bodyPr/>
                    <a:lstStyle/>
                    <a:p>
                      <a:pPr marL="0" marR="0" lvl="0" indent="0" algn="ctr" rtl="0">
                        <a:spcBef>
                          <a:spcPts val="0"/>
                        </a:spcBef>
                        <a:spcAft>
                          <a:spcPts val="0"/>
                        </a:spcAft>
                        <a:buNone/>
                      </a:pPr>
                      <a:r>
                        <a:rPr lang="en-CA" dirty="0"/>
                        <a:t>$7,392</a:t>
                      </a:r>
                      <a:endParaRPr dirty="0"/>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lumMod val="20000"/>
                        <a:lumOff val="80000"/>
                      </a:schemeClr>
                    </a:solidFill>
                  </a:tcPr>
                </a:tc>
                <a:extLst>
                  <a:ext uri="{0D108BD9-81ED-4DB2-BD59-A6C34878D82A}">
                    <a16:rowId xmlns:a16="http://schemas.microsoft.com/office/drawing/2014/main" val="10001"/>
                  </a:ext>
                </a:extLst>
              </a:tr>
              <a:tr h="594450">
                <a:tc>
                  <a:txBody>
                    <a:bodyPr/>
                    <a:lstStyle/>
                    <a:p>
                      <a:pPr marL="0" marR="0" lvl="0" indent="0" algn="l" rtl="0">
                        <a:spcBef>
                          <a:spcPts val="0"/>
                        </a:spcBef>
                        <a:spcAft>
                          <a:spcPts val="0"/>
                        </a:spcAft>
                        <a:buNone/>
                      </a:pPr>
                      <a:r>
                        <a:rPr lang="en-US" sz="1800" dirty="0"/>
                        <a:t>Deferred Revenue (pre-paid dues)</a:t>
                      </a:r>
                      <a:endParaRPr dirty="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lumMod val="20000"/>
                        <a:lumOff val="80000"/>
                      </a:schemeClr>
                    </a:solidFill>
                  </a:tcPr>
                </a:tc>
                <a:tc>
                  <a:txBody>
                    <a:bodyPr/>
                    <a:lstStyle/>
                    <a:p>
                      <a:pPr marL="0" marR="0" lvl="0" indent="0" algn="ctr" rtl="0">
                        <a:spcBef>
                          <a:spcPts val="0"/>
                        </a:spcBef>
                        <a:spcAft>
                          <a:spcPts val="0"/>
                        </a:spcAft>
                        <a:buNone/>
                      </a:pPr>
                      <a:r>
                        <a:rPr lang="en-US" dirty="0"/>
                        <a:t>$36,913</a:t>
                      </a:r>
                      <a:endParaRPr dirty="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lumMod val="20000"/>
                        <a:lumOff val="80000"/>
                      </a:schemeClr>
                    </a:solidFill>
                  </a:tcPr>
                </a:tc>
                <a:tc>
                  <a:txBody>
                    <a:bodyPr/>
                    <a:lstStyle/>
                    <a:p>
                      <a:pPr marL="0" marR="0" lvl="0" indent="0" algn="ctr" rtl="0">
                        <a:spcBef>
                          <a:spcPts val="0"/>
                        </a:spcBef>
                        <a:spcAft>
                          <a:spcPts val="0"/>
                        </a:spcAft>
                        <a:buNone/>
                      </a:pPr>
                      <a:r>
                        <a:rPr lang="en-US" dirty="0"/>
                        <a:t>$31,788</a:t>
                      </a:r>
                      <a:endParaRPr dirty="0"/>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lumMod val="20000"/>
                        <a:lumOff val="80000"/>
                      </a:schemeClr>
                    </a:solidFill>
                  </a:tcPr>
                </a:tc>
                <a:tc>
                  <a:txBody>
                    <a:bodyPr/>
                    <a:lstStyle/>
                    <a:p>
                      <a:pPr marL="0" marR="0" lvl="0" indent="0" algn="ctr" rtl="0">
                        <a:spcBef>
                          <a:spcPts val="0"/>
                        </a:spcBef>
                        <a:spcAft>
                          <a:spcPts val="0"/>
                        </a:spcAft>
                        <a:buNone/>
                      </a:pPr>
                      <a:r>
                        <a:rPr lang="en-CA" dirty="0"/>
                        <a:t>$35,484</a:t>
                      </a:r>
                      <a:endParaRPr dirty="0"/>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lumMod val="20000"/>
                        <a:lumOff val="80000"/>
                      </a:schemeClr>
                    </a:solidFill>
                  </a:tcPr>
                </a:tc>
                <a:extLst>
                  <a:ext uri="{0D108BD9-81ED-4DB2-BD59-A6C34878D82A}">
                    <a16:rowId xmlns:a16="http://schemas.microsoft.com/office/drawing/2014/main" val="10002"/>
                  </a:ext>
                </a:extLst>
              </a:tr>
              <a:tr h="536975">
                <a:tc>
                  <a:txBody>
                    <a:bodyPr/>
                    <a:lstStyle/>
                    <a:p>
                      <a:pPr marL="0" marR="0" lvl="0" indent="0" algn="l" rtl="0">
                        <a:spcBef>
                          <a:spcPts val="0"/>
                        </a:spcBef>
                        <a:spcAft>
                          <a:spcPts val="0"/>
                        </a:spcAft>
                        <a:buNone/>
                      </a:pPr>
                      <a:r>
                        <a:rPr lang="en-US" sz="1800" dirty="0"/>
                        <a:t>TOTAL</a:t>
                      </a:r>
                      <a:endParaRPr dirty="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lumMod val="60000"/>
                        <a:lumOff val="40000"/>
                      </a:schemeClr>
                    </a:solidFill>
                  </a:tcPr>
                </a:tc>
                <a:tc>
                  <a:txBody>
                    <a:bodyPr/>
                    <a:lstStyle/>
                    <a:p>
                      <a:pPr marL="0" marR="0" lvl="0" indent="0" algn="ctr" rtl="0">
                        <a:spcBef>
                          <a:spcPts val="0"/>
                        </a:spcBef>
                        <a:spcAft>
                          <a:spcPts val="0"/>
                        </a:spcAft>
                        <a:buNone/>
                      </a:pPr>
                      <a:r>
                        <a:rPr lang="en-US" dirty="0"/>
                        <a:t>$44,158</a:t>
                      </a:r>
                      <a:endParaRPr dirty="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lumMod val="60000"/>
                        <a:lumOff val="40000"/>
                      </a:schemeClr>
                    </a:solidFill>
                  </a:tcPr>
                </a:tc>
                <a:tc>
                  <a:txBody>
                    <a:bodyPr/>
                    <a:lstStyle/>
                    <a:p>
                      <a:pPr marL="0" marR="0" lvl="0" indent="0" algn="ctr" rtl="0">
                        <a:spcBef>
                          <a:spcPts val="0"/>
                        </a:spcBef>
                        <a:spcAft>
                          <a:spcPts val="0"/>
                        </a:spcAft>
                        <a:buNone/>
                      </a:pPr>
                      <a:r>
                        <a:rPr lang="en-US" dirty="0"/>
                        <a:t>$38,312</a:t>
                      </a:r>
                      <a:endParaRPr dirty="0"/>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lumMod val="60000"/>
                        <a:lumOff val="40000"/>
                      </a:schemeClr>
                    </a:solidFill>
                  </a:tcPr>
                </a:tc>
                <a:tc>
                  <a:txBody>
                    <a:bodyPr/>
                    <a:lstStyle/>
                    <a:p>
                      <a:pPr marL="0" marR="0" lvl="0" indent="0" algn="ctr" rtl="0">
                        <a:spcBef>
                          <a:spcPts val="0"/>
                        </a:spcBef>
                        <a:spcAft>
                          <a:spcPts val="0"/>
                        </a:spcAft>
                        <a:buNone/>
                      </a:pPr>
                      <a:r>
                        <a:rPr lang="en-CA" dirty="0"/>
                        <a:t>$42,876</a:t>
                      </a:r>
                      <a:endParaRPr dirty="0"/>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lumMod val="60000"/>
                        <a:lumOff val="40000"/>
                      </a:schemeClr>
                    </a:solidFill>
                  </a:tcPr>
                </a:tc>
                <a:extLst>
                  <a:ext uri="{0D108BD9-81ED-4DB2-BD59-A6C34878D82A}">
                    <a16:rowId xmlns:a16="http://schemas.microsoft.com/office/drawing/2014/main" val="10003"/>
                  </a:ext>
                </a:extLst>
              </a:tr>
            </a:tbl>
          </a:graphicData>
        </a:graphic>
      </p:graphicFrame>
      <p:graphicFrame>
        <p:nvGraphicFramePr>
          <p:cNvPr id="2" name="Table 1">
            <a:extLst>
              <a:ext uri="{FF2B5EF4-FFF2-40B4-BE49-F238E27FC236}">
                <a16:creationId xmlns:a16="http://schemas.microsoft.com/office/drawing/2014/main" id="{A29D4E1E-25DB-EA01-55FB-80BC5E8098AC}"/>
              </a:ext>
            </a:extLst>
          </p:cNvPr>
          <p:cNvGraphicFramePr>
            <a:graphicFrameLocks noGrp="1"/>
          </p:cNvGraphicFramePr>
          <p:nvPr>
            <p:extLst>
              <p:ext uri="{D42A27DB-BD31-4B8C-83A1-F6EECF244321}">
                <p14:modId xmlns:p14="http://schemas.microsoft.com/office/powerpoint/2010/main" val="972254830"/>
              </p:ext>
            </p:extLst>
          </p:nvPr>
        </p:nvGraphicFramePr>
        <p:xfrm>
          <a:off x="4676707" y="5370960"/>
          <a:ext cx="6709525" cy="1439720"/>
        </p:xfrm>
        <a:graphic>
          <a:graphicData uri="http://schemas.openxmlformats.org/drawingml/2006/table">
            <a:tbl>
              <a:tblPr firstRow="1" bandRow="1">
                <a:noFill/>
                <a:tableStyleId>{30635A8E-3588-4ED5-B7D1-A5EF646CA4CE}</a:tableStyleId>
              </a:tblPr>
              <a:tblGrid>
                <a:gridCol w="2454050">
                  <a:extLst>
                    <a:ext uri="{9D8B030D-6E8A-4147-A177-3AD203B41FA5}">
                      <a16:colId xmlns:a16="http://schemas.microsoft.com/office/drawing/2014/main" val="1151594854"/>
                    </a:ext>
                  </a:extLst>
                </a:gridCol>
                <a:gridCol w="1397975">
                  <a:extLst>
                    <a:ext uri="{9D8B030D-6E8A-4147-A177-3AD203B41FA5}">
                      <a16:colId xmlns:a16="http://schemas.microsoft.com/office/drawing/2014/main" val="1179363655"/>
                    </a:ext>
                  </a:extLst>
                </a:gridCol>
                <a:gridCol w="1459525">
                  <a:extLst>
                    <a:ext uri="{9D8B030D-6E8A-4147-A177-3AD203B41FA5}">
                      <a16:colId xmlns:a16="http://schemas.microsoft.com/office/drawing/2014/main" val="1626820597"/>
                    </a:ext>
                  </a:extLst>
                </a:gridCol>
                <a:gridCol w="1397975">
                  <a:extLst>
                    <a:ext uri="{9D8B030D-6E8A-4147-A177-3AD203B41FA5}">
                      <a16:colId xmlns:a16="http://schemas.microsoft.com/office/drawing/2014/main" val="1374925440"/>
                    </a:ext>
                  </a:extLst>
                </a:gridCol>
              </a:tblGrid>
              <a:tr h="0">
                <a:tc>
                  <a:txBody>
                    <a:bodyPr/>
                    <a:lstStyle/>
                    <a:p>
                      <a:pPr marL="0" marR="0" lvl="0" indent="0" algn="l" rtl="0">
                        <a:spcBef>
                          <a:spcPts val="0"/>
                        </a:spcBef>
                        <a:spcAft>
                          <a:spcPts val="0"/>
                        </a:spcAft>
                        <a:buNone/>
                      </a:pPr>
                      <a:r>
                        <a:rPr lang="en-US" sz="1800" dirty="0">
                          <a:solidFill>
                            <a:schemeClr val="tx1"/>
                          </a:solidFill>
                        </a:rPr>
                        <a:t>NET ASSETS</a:t>
                      </a:r>
                      <a:endParaRPr dirty="0">
                        <a:solidFill>
                          <a:schemeClr val="tx1"/>
                        </a:solidFill>
                      </a:endParaRPr>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None/>
                      </a:pPr>
                      <a:r>
                        <a:rPr lang="en-US" sz="1800" dirty="0">
                          <a:solidFill>
                            <a:schemeClr val="tx1"/>
                          </a:solidFill>
                        </a:rPr>
                        <a:t>2023</a:t>
                      </a:r>
                      <a:endParaRPr dirty="0">
                        <a:solidFill>
                          <a:schemeClr val="tx1"/>
                        </a:solidFill>
                      </a:endParaRPr>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None/>
                      </a:pPr>
                      <a:r>
                        <a:rPr lang="en-US" sz="1800" dirty="0">
                          <a:solidFill>
                            <a:schemeClr val="tx1"/>
                          </a:solidFill>
                        </a:rPr>
                        <a:t>2024</a:t>
                      </a:r>
                      <a:endParaRPr dirty="0">
                        <a:solidFill>
                          <a:schemeClr val="tx1"/>
                        </a:solidFill>
                      </a:endParaRPr>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None/>
                      </a:pPr>
                      <a:r>
                        <a:rPr lang="en-US" sz="1800" dirty="0">
                          <a:solidFill>
                            <a:schemeClr val="tx1"/>
                          </a:solidFill>
                        </a:rPr>
                        <a:t>2025</a:t>
                      </a:r>
                      <a:endParaRPr dirty="0">
                        <a:solidFill>
                          <a:schemeClr val="tx1"/>
                        </a:solidFill>
                      </a:endParaRPr>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extLst>
                  <a:ext uri="{0D108BD9-81ED-4DB2-BD59-A6C34878D82A}">
                    <a16:rowId xmlns:a16="http://schemas.microsoft.com/office/drawing/2014/main" val="2459514566"/>
                  </a:ext>
                </a:extLst>
              </a:tr>
              <a:tr h="536975">
                <a:tc>
                  <a:txBody>
                    <a:bodyPr/>
                    <a:lstStyle/>
                    <a:p>
                      <a:pPr marL="0" marR="0" lvl="0" indent="0" algn="l" rtl="0">
                        <a:spcBef>
                          <a:spcPts val="0"/>
                        </a:spcBef>
                        <a:spcAft>
                          <a:spcPts val="0"/>
                        </a:spcAft>
                        <a:buNone/>
                      </a:pPr>
                      <a:r>
                        <a:rPr lang="en-US" sz="1800" dirty="0"/>
                        <a:t>Unrestricted net assets</a:t>
                      </a:r>
                      <a:endParaRPr dirty="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lumMod val="20000"/>
                        <a:lumOff val="80000"/>
                      </a:schemeClr>
                    </a:solidFill>
                  </a:tcPr>
                </a:tc>
                <a:tc>
                  <a:txBody>
                    <a:bodyPr/>
                    <a:lstStyle/>
                    <a:p>
                      <a:pPr marL="0" marR="0" lvl="0" indent="0" algn="ctr" rtl="0">
                        <a:spcBef>
                          <a:spcPts val="0"/>
                        </a:spcBef>
                        <a:spcAft>
                          <a:spcPts val="0"/>
                        </a:spcAft>
                        <a:buNone/>
                      </a:pPr>
                      <a:r>
                        <a:rPr lang="en-US" dirty="0"/>
                        <a:t>$151,291</a:t>
                      </a:r>
                      <a:endParaRPr dirty="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lumMod val="20000"/>
                        <a:lumOff val="80000"/>
                      </a:schemeClr>
                    </a:solidFill>
                  </a:tcPr>
                </a:tc>
                <a:tc>
                  <a:txBody>
                    <a:bodyPr/>
                    <a:lstStyle/>
                    <a:p>
                      <a:pPr marL="0" marR="0" lvl="0" indent="0" algn="ctr" rtl="0">
                        <a:spcBef>
                          <a:spcPts val="0"/>
                        </a:spcBef>
                        <a:spcAft>
                          <a:spcPts val="0"/>
                        </a:spcAft>
                        <a:buNone/>
                      </a:pPr>
                      <a:r>
                        <a:rPr lang="en-US" dirty="0"/>
                        <a:t>$168,149</a:t>
                      </a:r>
                      <a:endParaRPr dirty="0"/>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lumMod val="20000"/>
                        <a:lumOff val="80000"/>
                      </a:schemeClr>
                    </a:solidFill>
                  </a:tcPr>
                </a:tc>
                <a:tc>
                  <a:txBody>
                    <a:bodyPr/>
                    <a:lstStyle/>
                    <a:p>
                      <a:pPr marL="0" marR="0" lvl="0" indent="0" algn="ctr" rtl="0">
                        <a:spcBef>
                          <a:spcPts val="0"/>
                        </a:spcBef>
                        <a:spcAft>
                          <a:spcPts val="0"/>
                        </a:spcAft>
                        <a:buNone/>
                      </a:pPr>
                      <a:r>
                        <a:rPr lang="en-CA" dirty="0"/>
                        <a:t>$180,065</a:t>
                      </a:r>
                      <a:endParaRPr dirty="0"/>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lumMod val="20000"/>
                        <a:lumOff val="80000"/>
                      </a:schemeClr>
                    </a:solidFill>
                  </a:tcPr>
                </a:tc>
                <a:extLst>
                  <a:ext uri="{0D108BD9-81ED-4DB2-BD59-A6C34878D82A}">
                    <a16:rowId xmlns:a16="http://schemas.microsoft.com/office/drawing/2014/main" val="3423752256"/>
                  </a:ext>
                </a:extLst>
              </a:tr>
              <a:tr h="536975">
                <a:tc>
                  <a:txBody>
                    <a:bodyPr/>
                    <a:lstStyle/>
                    <a:p>
                      <a:pPr marL="0" marR="0" lvl="0" indent="0" algn="l" rtl="0">
                        <a:spcBef>
                          <a:spcPts val="0"/>
                        </a:spcBef>
                        <a:spcAft>
                          <a:spcPts val="0"/>
                        </a:spcAft>
                        <a:buNone/>
                      </a:pPr>
                      <a:r>
                        <a:rPr lang="en-US" sz="1800" dirty="0"/>
                        <a:t>TOTAL ASSETS</a:t>
                      </a:r>
                      <a:endParaRPr dirty="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lumMod val="60000"/>
                        <a:lumOff val="40000"/>
                      </a:schemeClr>
                    </a:solidFill>
                  </a:tcPr>
                </a:tc>
                <a:tc>
                  <a:txBody>
                    <a:bodyPr/>
                    <a:lstStyle/>
                    <a:p>
                      <a:pPr marL="0" marR="0" lvl="0" indent="0" algn="ctr" rtl="0">
                        <a:spcBef>
                          <a:spcPts val="0"/>
                        </a:spcBef>
                        <a:spcAft>
                          <a:spcPts val="0"/>
                        </a:spcAft>
                        <a:buNone/>
                      </a:pPr>
                      <a:r>
                        <a:rPr lang="en-US" dirty="0"/>
                        <a:t>$195,449</a:t>
                      </a:r>
                      <a:endParaRPr dirty="0"/>
                    </a:p>
                  </a:txBody>
                  <a:tcPr marL="91450" marR="91450" marT="45725" marB="45725"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lumMod val="60000"/>
                        <a:lumOff val="40000"/>
                      </a:schemeClr>
                    </a:solidFill>
                  </a:tcPr>
                </a:tc>
                <a:tc>
                  <a:txBody>
                    <a:bodyPr/>
                    <a:lstStyle/>
                    <a:p>
                      <a:pPr marL="0" marR="0" lvl="0" indent="0" algn="ctr" rtl="0">
                        <a:spcBef>
                          <a:spcPts val="0"/>
                        </a:spcBef>
                        <a:spcAft>
                          <a:spcPts val="0"/>
                        </a:spcAft>
                        <a:buNone/>
                      </a:pPr>
                      <a:r>
                        <a:rPr lang="en-US" dirty="0"/>
                        <a:t>$206,461</a:t>
                      </a:r>
                      <a:endParaRPr dirty="0"/>
                    </a:p>
                  </a:txBody>
                  <a:tcPr marL="91450" marR="91450" marT="45725" marB="45725"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lumMod val="60000"/>
                        <a:lumOff val="40000"/>
                      </a:schemeClr>
                    </a:solidFill>
                  </a:tcPr>
                </a:tc>
                <a:tc>
                  <a:txBody>
                    <a:bodyPr/>
                    <a:lstStyle/>
                    <a:p>
                      <a:pPr marL="0" marR="0" lvl="0" indent="0" algn="ctr" rtl="0">
                        <a:spcBef>
                          <a:spcPts val="0"/>
                        </a:spcBef>
                        <a:spcAft>
                          <a:spcPts val="0"/>
                        </a:spcAft>
                        <a:buNone/>
                      </a:pPr>
                      <a:r>
                        <a:rPr lang="en-CA" dirty="0"/>
                        <a:t>$222,941</a:t>
                      </a:r>
                      <a:endParaRPr dirty="0"/>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lumMod val="60000"/>
                        <a:lumOff val="40000"/>
                      </a:schemeClr>
                    </a:solidFill>
                  </a:tcPr>
                </a:tc>
                <a:extLst>
                  <a:ext uri="{0D108BD9-81ED-4DB2-BD59-A6C34878D82A}">
                    <a16:rowId xmlns:a16="http://schemas.microsoft.com/office/drawing/2014/main" val="2541260776"/>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941F6F-D7CF-418A-B8FC-EF58EC81C260}"/>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fr-CA" sz="2300" dirty="0" err="1">
                <a:solidFill>
                  <a:srgbClr val="FFFFFF"/>
                </a:solidFill>
              </a:rPr>
              <a:t>Welcoming</a:t>
            </a:r>
            <a:r>
              <a:rPr lang="fr-CA" sz="2300" dirty="0">
                <a:solidFill>
                  <a:srgbClr val="FFFFFF"/>
                </a:solidFill>
              </a:rPr>
              <a:t> </a:t>
            </a:r>
            <a:r>
              <a:rPr lang="fr-CA" sz="2300" dirty="0" err="1">
                <a:solidFill>
                  <a:srgbClr val="FFFFFF"/>
                </a:solidFill>
              </a:rPr>
              <a:t>Remarks</a:t>
            </a:r>
            <a:endParaRPr lang="en-CA" sz="2300" dirty="0">
              <a:solidFill>
                <a:srgbClr val="FFFFFF"/>
              </a:solidFill>
            </a:endParaRPr>
          </a:p>
        </p:txBody>
      </p:sp>
      <p:sp>
        <p:nvSpPr>
          <p:cNvPr id="3" name="Content Placeholder 2">
            <a:extLst>
              <a:ext uri="{FF2B5EF4-FFF2-40B4-BE49-F238E27FC236}">
                <a16:creationId xmlns:a16="http://schemas.microsoft.com/office/drawing/2014/main" id="{27C8DAC2-483E-45CB-ACBA-785E596F0170}"/>
              </a:ext>
            </a:extLst>
          </p:cNvPr>
          <p:cNvSpPr>
            <a:spLocks noGrp="1"/>
          </p:cNvSpPr>
          <p:nvPr>
            <p:ph idx="1"/>
          </p:nvPr>
        </p:nvSpPr>
        <p:spPr>
          <a:xfrm>
            <a:off x="5451846" y="1161874"/>
            <a:ext cx="5320696" cy="4053840"/>
          </a:xfrm>
        </p:spPr>
        <p:txBody>
          <a:bodyPr anchor="ctr">
            <a:normAutofit/>
          </a:bodyPr>
          <a:lstStyle/>
          <a:p>
            <a:pPr marL="0" indent="0">
              <a:lnSpc>
                <a:spcPct val="90000"/>
              </a:lnSpc>
              <a:buNone/>
            </a:pPr>
            <a:r>
              <a:rPr lang="en-US" dirty="0"/>
              <a:t>  	</a:t>
            </a:r>
            <a:r>
              <a:rPr lang="en-US" b="1" dirty="0"/>
              <a:t>RULES OF CONDUCT OF MEETING</a:t>
            </a:r>
          </a:p>
          <a:p>
            <a:pPr marL="0" indent="0">
              <a:lnSpc>
                <a:spcPct val="90000"/>
              </a:lnSpc>
              <a:buNone/>
            </a:pPr>
            <a:endParaRPr lang="en-US" b="1" dirty="0"/>
          </a:p>
          <a:p>
            <a:pPr lvl="1">
              <a:lnSpc>
                <a:spcPct val="90000"/>
              </a:lnSpc>
            </a:pPr>
            <a:r>
              <a:rPr lang="en-US" dirty="0"/>
              <a:t>Discussion via the chat function (moderator is Matthew Brewer).</a:t>
            </a:r>
          </a:p>
          <a:p>
            <a:pPr lvl="1">
              <a:lnSpc>
                <a:spcPct val="90000"/>
              </a:lnSpc>
            </a:pPr>
            <a:r>
              <a:rPr lang="en-US" dirty="0"/>
              <a:t>Only active members (ROH &amp; ROHT) are entitled to submit questions and vote at the Meeting.</a:t>
            </a:r>
          </a:p>
          <a:p>
            <a:pPr lvl="1">
              <a:lnSpc>
                <a:spcPct val="90000"/>
              </a:lnSpc>
            </a:pPr>
            <a:r>
              <a:rPr lang="en-US" dirty="0"/>
              <a:t>Consensus decision making will be used.</a:t>
            </a:r>
          </a:p>
          <a:p>
            <a:pPr lvl="1">
              <a:lnSpc>
                <a:spcPct val="90000"/>
              </a:lnSpc>
            </a:pPr>
            <a:r>
              <a:rPr lang="en-US" dirty="0"/>
              <a:t>In the event of technical malfunction, the Chair of the Meeting may adjourn, recess, or expedite the Meeting.</a:t>
            </a:r>
          </a:p>
          <a:p>
            <a:pPr lvl="1">
              <a:lnSpc>
                <a:spcPct val="90000"/>
              </a:lnSpc>
            </a:pPr>
            <a:r>
              <a:rPr lang="en-US" dirty="0"/>
              <a:t>CRBOH will record the Meeting in the event a member has technical difficulties and is unable to join the meeting.  Any other recording of the Meeting is prohibited. </a:t>
            </a:r>
            <a:r>
              <a:rPr lang="fr-CA" dirty="0"/>
              <a:t>	</a:t>
            </a:r>
            <a:endParaRPr lang="en-CA" dirty="0"/>
          </a:p>
        </p:txBody>
      </p:sp>
      <p:sp>
        <p:nvSpPr>
          <p:cNvPr id="9" name="Content Placeholder 2">
            <a:extLst>
              <a:ext uri="{FF2B5EF4-FFF2-40B4-BE49-F238E27FC236}">
                <a16:creationId xmlns:a16="http://schemas.microsoft.com/office/drawing/2014/main" id="{F8155D85-71DF-4AE0-93B3-30DB579F38CB}"/>
              </a:ext>
            </a:extLst>
          </p:cNvPr>
          <p:cNvSpPr txBox="1">
            <a:spLocks/>
          </p:cNvSpPr>
          <p:nvPr/>
        </p:nvSpPr>
        <p:spPr>
          <a:xfrm>
            <a:off x="4160939" y="3934438"/>
            <a:ext cx="2299982" cy="176168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en-CA" dirty="0">
              <a:solidFill>
                <a:schemeClr val="accent1">
                  <a:lumMod val="60000"/>
                  <a:lumOff val="40000"/>
                </a:schemeClr>
              </a:solidFill>
            </a:endParaRPr>
          </a:p>
        </p:txBody>
      </p:sp>
    </p:spTree>
    <p:extLst>
      <p:ext uri="{BB962C8B-B14F-4D97-AF65-F5344CB8AC3E}">
        <p14:creationId xmlns:p14="http://schemas.microsoft.com/office/powerpoint/2010/main" val="3372159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12"/>
          <p:cNvSpPr txBox="1">
            <a:spLocks noGrp="1"/>
          </p:cNvSpPr>
          <p:nvPr>
            <p:ph type="title"/>
          </p:nvPr>
        </p:nvSpPr>
        <p:spPr>
          <a:xfrm>
            <a:off x="492633" y="3562277"/>
            <a:ext cx="3115983" cy="976312"/>
          </a:xfrm>
          <a:prstGeom prst="rect">
            <a:avLst/>
          </a:prstGeom>
          <a:noFill/>
          <a:ln>
            <a:noFill/>
          </a:ln>
        </p:spPr>
        <p:txBody>
          <a:bodyPr spcFirstLastPara="1" wrap="square" lIns="91425" tIns="45700" rIns="91425" bIns="45700" anchor="b" anchorCtr="0">
            <a:noAutofit/>
          </a:bodyPr>
          <a:lstStyle/>
          <a:p>
            <a:pPr marL="0" lvl="0" indent="0" rtl="0">
              <a:lnSpc>
                <a:spcPct val="90000"/>
              </a:lnSpc>
              <a:spcBef>
                <a:spcPts val="0"/>
              </a:spcBef>
              <a:spcAft>
                <a:spcPts val="0"/>
              </a:spcAft>
              <a:buClr>
                <a:srgbClr val="7E3D1E"/>
              </a:buClr>
              <a:buSzPts val="3200"/>
              <a:buFont typeface="Cambria"/>
              <a:buNone/>
            </a:pPr>
            <a:r>
              <a:rPr lang="en-US" b="1" dirty="0">
                <a:solidFill>
                  <a:schemeClr val="bg1"/>
                </a:solidFill>
              </a:rPr>
              <a:t>TREASURER'S  REPORT</a:t>
            </a:r>
            <a:endParaRPr b="1" dirty="0">
              <a:solidFill>
                <a:schemeClr val="bg1"/>
              </a:solidFill>
            </a:endParaRPr>
          </a:p>
        </p:txBody>
      </p:sp>
      <p:sp>
        <p:nvSpPr>
          <p:cNvPr id="189" name="Google Shape;189;p12"/>
          <p:cNvSpPr txBox="1">
            <a:spLocks noGrp="1"/>
          </p:cNvSpPr>
          <p:nvPr>
            <p:ph idx="1"/>
          </p:nvPr>
        </p:nvSpPr>
        <p:spPr>
          <a:xfrm>
            <a:off x="809874" y="2783995"/>
            <a:ext cx="2624054" cy="136175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800"/>
              <a:buNone/>
            </a:pPr>
            <a:r>
              <a:rPr lang="en-US" sz="2400" b="1" i="0" u="none" strike="noStrike" baseline="0" dirty="0">
                <a:solidFill>
                  <a:schemeClr val="bg1"/>
                </a:solidFill>
                <a:latin typeface="Gill Sans MT" panose="020B0502020104020203" pitchFamily="34" charset="0"/>
                <a:cs typeface="Calibri Light" panose="020F0302020204030204" pitchFamily="34" charset="0"/>
              </a:rPr>
              <a:t>Statement Of Operations </a:t>
            </a:r>
            <a:endParaRPr lang="en-US" sz="2400" dirty="0">
              <a:solidFill>
                <a:schemeClr val="bg1"/>
              </a:solidFill>
              <a:latin typeface="Gill Sans MT" panose="020B0502020104020203" pitchFamily="34" charset="0"/>
              <a:cs typeface="Calibri Light" panose="020F0302020204030204" pitchFamily="34" charset="0"/>
            </a:endParaRPr>
          </a:p>
        </p:txBody>
      </p:sp>
      <p:sp>
        <p:nvSpPr>
          <p:cNvPr id="188" name="Google Shape;188;p12"/>
          <p:cNvSpPr txBox="1">
            <a:spLocks noGrp="1"/>
          </p:cNvSpPr>
          <p:nvPr>
            <p:ph type="body" sz="half" idx="2"/>
          </p:nvPr>
        </p:nvSpPr>
        <p:spPr>
          <a:xfrm>
            <a:off x="6096000" y="788027"/>
            <a:ext cx="3257320" cy="1035585"/>
          </a:xfrm>
          <a:prstGeom prst="rect">
            <a:avLst/>
          </a:prstGeom>
          <a:noFill/>
          <a:ln>
            <a:noFill/>
          </a:ln>
        </p:spPr>
        <p:txBody>
          <a:bodyPr spcFirstLastPara="1" wrap="square" lIns="91425" tIns="45700" rIns="91425" bIns="45700" anchor="t" anchorCtr="0">
            <a:normAutofit fontScale="77500" lnSpcReduction="20000"/>
          </a:bodyPr>
          <a:lstStyle/>
          <a:p>
            <a:pPr marL="45720" lvl="0" indent="0" algn="l" rtl="0">
              <a:lnSpc>
                <a:spcPct val="90000"/>
              </a:lnSpc>
              <a:spcBef>
                <a:spcPts val="0"/>
              </a:spcBef>
              <a:spcAft>
                <a:spcPts val="0"/>
              </a:spcAft>
              <a:buSzPts val="2000"/>
              <a:buNone/>
            </a:pPr>
            <a:endParaRPr b="1" dirty="0"/>
          </a:p>
          <a:p>
            <a:pPr marL="45720" lvl="0" indent="0" algn="l" rtl="0">
              <a:lnSpc>
                <a:spcPct val="90000"/>
              </a:lnSpc>
              <a:spcBef>
                <a:spcPts val="1800"/>
              </a:spcBef>
              <a:spcAft>
                <a:spcPts val="0"/>
              </a:spcAft>
              <a:buSzPts val="2000"/>
              <a:buNone/>
            </a:pPr>
            <a:endParaRPr b="1" dirty="0"/>
          </a:p>
          <a:p>
            <a:pPr marL="45720" lvl="0" indent="0" algn="l" rtl="0">
              <a:lnSpc>
                <a:spcPct val="90000"/>
              </a:lnSpc>
              <a:spcBef>
                <a:spcPts val="1800"/>
              </a:spcBef>
              <a:spcAft>
                <a:spcPts val="0"/>
              </a:spcAft>
              <a:buSzPts val="2000"/>
              <a:buNone/>
            </a:pPr>
            <a:r>
              <a:rPr lang="en-US" sz="2400" b="1" dirty="0"/>
              <a:t>Statement of Revenue</a:t>
            </a:r>
            <a:endParaRPr sz="2400" dirty="0"/>
          </a:p>
        </p:txBody>
      </p:sp>
      <p:graphicFrame>
        <p:nvGraphicFramePr>
          <p:cNvPr id="190" name="Google Shape;190;p12"/>
          <p:cNvGraphicFramePr/>
          <p:nvPr>
            <p:extLst>
              <p:ext uri="{D42A27DB-BD31-4B8C-83A1-F6EECF244321}">
                <p14:modId xmlns:p14="http://schemas.microsoft.com/office/powerpoint/2010/main" val="938644953"/>
              </p:ext>
            </p:extLst>
          </p:nvPr>
        </p:nvGraphicFramePr>
        <p:xfrm>
          <a:off x="4775123" y="927153"/>
          <a:ext cx="6709525" cy="3123280"/>
        </p:xfrm>
        <a:graphic>
          <a:graphicData uri="http://schemas.openxmlformats.org/drawingml/2006/table">
            <a:tbl>
              <a:tblPr firstRow="1" bandRow="1">
                <a:noFill/>
                <a:tableStyleId>{30635A8E-3588-4ED5-B7D1-A5EF646CA4CE}</a:tableStyleId>
              </a:tblPr>
              <a:tblGrid>
                <a:gridCol w="2709881">
                  <a:extLst>
                    <a:ext uri="{9D8B030D-6E8A-4147-A177-3AD203B41FA5}">
                      <a16:colId xmlns:a16="http://schemas.microsoft.com/office/drawing/2014/main" val="20000"/>
                    </a:ext>
                  </a:extLst>
                </a:gridCol>
                <a:gridCol w="1142144">
                  <a:extLst>
                    <a:ext uri="{9D8B030D-6E8A-4147-A177-3AD203B41FA5}">
                      <a16:colId xmlns:a16="http://schemas.microsoft.com/office/drawing/2014/main" val="20001"/>
                    </a:ext>
                  </a:extLst>
                </a:gridCol>
                <a:gridCol w="1459525">
                  <a:extLst>
                    <a:ext uri="{9D8B030D-6E8A-4147-A177-3AD203B41FA5}">
                      <a16:colId xmlns:a16="http://schemas.microsoft.com/office/drawing/2014/main" val="20002"/>
                    </a:ext>
                  </a:extLst>
                </a:gridCol>
                <a:gridCol w="1397975">
                  <a:extLst>
                    <a:ext uri="{9D8B030D-6E8A-4147-A177-3AD203B41FA5}">
                      <a16:colId xmlns:a16="http://schemas.microsoft.com/office/drawing/2014/main" val="20003"/>
                    </a:ext>
                  </a:extLst>
                </a:gridCol>
              </a:tblGrid>
              <a:tr h="0">
                <a:tc>
                  <a:txBody>
                    <a:bodyPr/>
                    <a:lstStyle/>
                    <a:p>
                      <a:pPr marL="0" marR="0" lvl="0" indent="0" algn="l" rtl="0">
                        <a:spcBef>
                          <a:spcPts val="0"/>
                        </a:spcBef>
                        <a:spcAft>
                          <a:spcPts val="0"/>
                        </a:spcAft>
                        <a:buNone/>
                      </a:pPr>
                      <a:r>
                        <a:rPr lang="en-US" sz="1800" dirty="0">
                          <a:solidFill>
                            <a:schemeClr val="tx1"/>
                          </a:solidFill>
                        </a:rPr>
                        <a:t>REVENUE</a:t>
                      </a:r>
                      <a:endParaRPr dirty="0">
                        <a:solidFill>
                          <a:schemeClr val="tx1"/>
                        </a:solidFill>
                      </a:endParaRPr>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None/>
                      </a:pPr>
                      <a:r>
                        <a:rPr lang="en-US" sz="1800" dirty="0">
                          <a:solidFill>
                            <a:schemeClr val="tx1"/>
                          </a:solidFill>
                        </a:rPr>
                        <a:t>2023</a:t>
                      </a:r>
                      <a:endParaRPr dirty="0">
                        <a:solidFill>
                          <a:schemeClr val="tx1"/>
                        </a:solidFill>
                      </a:endParaRPr>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None/>
                      </a:pPr>
                      <a:r>
                        <a:rPr lang="en-US" sz="1800" dirty="0">
                          <a:solidFill>
                            <a:schemeClr val="tx1"/>
                          </a:solidFill>
                        </a:rPr>
                        <a:t>2024</a:t>
                      </a:r>
                      <a:endParaRPr dirty="0">
                        <a:solidFill>
                          <a:schemeClr val="tx1"/>
                        </a:solidFill>
                      </a:endParaRPr>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None/>
                      </a:pPr>
                      <a:r>
                        <a:rPr lang="en-US" sz="1800" dirty="0">
                          <a:solidFill>
                            <a:schemeClr val="tx1"/>
                          </a:solidFill>
                        </a:rPr>
                        <a:t>2025</a:t>
                      </a:r>
                      <a:endParaRPr dirty="0">
                        <a:solidFill>
                          <a:schemeClr val="tx1"/>
                        </a:solidFill>
                      </a:endParaRPr>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536975">
                <a:tc>
                  <a:txBody>
                    <a:bodyPr/>
                    <a:lstStyle/>
                    <a:p>
                      <a:pPr marL="0" marR="0" lvl="0" indent="0" algn="l" rtl="0">
                        <a:spcBef>
                          <a:spcPts val="0"/>
                        </a:spcBef>
                        <a:spcAft>
                          <a:spcPts val="0"/>
                        </a:spcAft>
                        <a:buNone/>
                      </a:pPr>
                      <a:r>
                        <a:rPr lang="en-US" sz="1800" dirty="0"/>
                        <a:t>Exam Fees</a:t>
                      </a:r>
                      <a:endParaRPr dirty="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lumMod val="20000"/>
                        <a:lumOff val="80000"/>
                      </a:schemeClr>
                    </a:solidFill>
                  </a:tcPr>
                </a:tc>
                <a:tc>
                  <a:txBody>
                    <a:bodyPr/>
                    <a:lstStyle/>
                    <a:p>
                      <a:pPr marL="0" marR="0" lvl="0" indent="0" algn="ctr" rtl="0">
                        <a:spcBef>
                          <a:spcPts val="0"/>
                        </a:spcBef>
                        <a:spcAft>
                          <a:spcPts val="0"/>
                        </a:spcAft>
                        <a:buNone/>
                      </a:pPr>
                      <a:r>
                        <a:rPr lang="en-US" dirty="0"/>
                        <a:t>$13,700</a:t>
                      </a:r>
                      <a:endParaRPr dirty="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lumMod val="20000"/>
                        <a:lumOff val="80000"/>
                      </a:schemeClr>
                    </a:solidFill>
                  </a:tcPr>
                </a:tc>
                <a:tc>
                  <a:txBody>
                    <a:bodyPr/>
                    <a:lstStyle/>
                    <a:p>
                      <a:pPr marL="0" marR="0" lvl="0" indent="0" algn="ctr" rtl="0">
                        <a:spcBef>
                          <a:spcPts val="0"/>
                        </a:spcBef>
                        <a:spcAft>
                          <a:spcPts val="0"/>
                        </a:spcAft>
                        <a:buNone/>
                      </a:pPr>
                      <a:r>
                        <a:rPr lang="en-US" dirty="0"/>
                        <a:t>$14,400</a:t>
                      </a:r>
                      <a:endParaRPr dirty="0"/>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lumMod val="20000"/>
                        <a:lumOff val="80000"/>
                      </a:schemeClr>
                    </a:solidFill>
                  </a:tcPr>
                </a:tc>
                <a:tc>
                  <a:txBody>
                    <a:bodyPr/>
                    <a:lstStyle/>
                    <a:p>
                      <a:pPr marL="0" marR="0" lvl="0" indent="0" algn="ctr" rtl="0">
                        <a:spcBef>
                          <a:spcPts val="0"/>
                        </a:spcBef>
                        <a:spcAft>
                          <a:spcPts val="0"/>
                        </a:spcAft>
                        <a:buNone/>
                      </a:pPr>
                      <a:r>
                        <a:rPr lang="en-CA" dirty="0"/>
                        <a:t>$22,600</a:t>
                      </a:r>
                      <a:endParaRPr dirty="0"/>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lumMod val="20000"/>
                        <a:lumOff val="80000"/>
                      </a:schemeClr>
                    </a:solidFill>
                  </a:tcPr>
                </a:tc>
                <a:extLst>
                  <a:ext uri="{0D108BD9-81ED-4DB2-BD59-A6C34878D82A}">
                    <a16:rowId xmlns:a16="http://schemas.microsoft.com/office/drawing/2014/main" val="10001"/>
                  </a:ext>
                </a:extLst>
              </a:tr>
              <a:tr h="536975">
                <a:tc>
                  <a:txBody>
                    <a:bodyPr/>
                    <a:lstStyle/>
                    <a:p>
                      <a:pPr marL="0" marR="0" lvl="0" indent="0" algn="l" rtl="0">
                        <a:spcBef>
                          <a:spcPts val="0"/>
                        </a:spcBef>
                        <a:spcAft>
                          <a:spcPts val="0"/>
                        </a:spcAft>
                        <a:buNone/>
                      </a:pPr>
                      <a:r>
                        <a:rPr lang="en-US" sz="1800" dirty="0"/>
                        <a:t>Membership Dues</a:t>
                      </a:r>
                      <a:endParaRPr dirty="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lumMod val="20000"/>
                        <a:lumOff val="80000"/>
                      </a:schemeClr>
                    </a:solidFill>
                  </a:tcPr>
                </a:tc>
                <a:tc>
                  <a:txBody>
                    <a:bodyPr/>
                    <a:lstStyle/>
                    <a:p>
                      <a:pPr marL="0" marR="0" lvl="0" indent="0" algn="ctr" rtl="0">
                        <a:spcBef>
                          <a:spcPts val="0"/>
                        </a:spcBef>
                        <a:spcAft>
                          <a:spcPts val="0"/>
                        </a:spcAft>
                        <a:buNone/>
                      </a:pPr>
                      <a:r>
                        <a:rPr lang="en-US" dirty="0"/>
                        <a:t>$75,625</a:t>
                      </a:r>
                      <a:endParaRPr dirty="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lumMod val="20000"/>
                        <a:lumOff val="80000"/>
                      </a:schemeClr>
                    </a:solidFill>
                  </a:tcPr>
                </a:tc>
                <a:tc>
                  <a:txBody>
                    <a:bodyPr/>
                    <a:lstStyle/>
                    <a:p>
                      <a:pPr marL="0" marR="0" lvl="0" indent="0" algn="ctr" rtl="0">
                        <a:spcBef>
                          <a:spcPts val="0"/>
                        </a:spcBef>
                        <a:spcAft>
                          <a:spcPts val="0"/>
                        </a:spcAft>
                        <a:buNone/>
                      </a:pPr>
                      <a:r>
                        <a:rPr lang="en-US" dirty="0"/>
                        <a:t>$75,050</a:t>
                      </a:r>
                      <a:endParaRPr dirty="0"/>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lumMod val="20000"/>
                        <a:lumOff val="80000"/>
                      </a:schemeClr>
                    </a:solidFill>
                  </a:tcPr>
                </a:tc>
                <a:tc>
                  <a:txBody>
                    <a:bodyPr/>
                    <a:lstStyle/>
                    <a:p>
                      <a:pPr marL="0" marR="0" lvl="0" indent="0" algn="ctr" rtl="0">
                        <a:spcBef>
                          <a:spcPts val="0"/>
                        </a:spcBef>
                        <a:spcAft>
                          <a:spcPts val="0"/>
                        </a:spcAft>
                        <a:buNone/>
                      </a:pPr>
                      <a:r>
                        <a:rPr lang="en-CA" dirty="0"/>
                        <a:t>$76,500</a:t>
                      </a:r>
                      <a:endParaRPr dirty="0"/>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lumMod val="20000"/>
                        <a:lumOff val="80000"/>
                      </a:schemeClr>
                    </a:solidFill>
                  </a:tcPr>
                </a:tc>
                <a:extLst>
                  <a:ext uri="{0D108BD9-81ED-4DB2-BD59-A6C34878D82A}">
                    <a16:rowId xmlns:a16="http://schemas.microsoft.com/office/drawing/2014/main" val="10002"/>
                  </a:ext>
                </a:extLst>
              </a:tr>
              <a:tr h="536975">
                <a:tc>
                  <a:txBody>
                    <a:bodyPr/>
                    <a:lstStyle/>
                    <a:p>
                      <a:pPr marL="0" marR="0" lvl="0" indent="0" algn="l" rtl="0">
                        <a:spcBef>
                          <a:spcPts val="0"/>
                        </a:spcBef>
                        <a:spcAft>
                          <a:spcPts val="0"/>
                        </a:spcAft>
                        <a:buNone/>
                      </a:pPr>
                      <a:r>
                        <a:rPr lang="en-US" sz="1800" dirty="0"/>
                        <a:t>Misc. Income </a:t>
                      </a:r>
                      <a:r>
                        <a:rPr lang="en-US" sz="1600" dirty="0"/>
                        <a:t>(Sponsorship, Merch. Sales, Job Postings)</a:t>
                      </a:r>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lumMod val="20000"/>
                        <a:lumOff val="80000"/>
                      </a:schemeClr>
                    </a:solidFill>
                  </a:tcPr>
                </a:tc>
                <a:tc>
                  <a:txBody>
                    <a:bodyPr/>
                    <a:lstStyle/>
                    <a:p>
                      <a:pPr marL="0" marR="0" lvl="0" indent="0" algn="ctr" rtl="0">
                        <a:spcBef>
                          <a:spcPts val="0"/>
                        </a:spcBef>
                        <a:spcAft>
                          <a:spcPts val="0"/>
                        </a:spcAft>
                        <a:buNone/>
                      </a:pPr>
                      <a:r>
                        <a:rPr lang="en-US" dirty="0"/>
                        <a:t>$4,078</a:t>
                      </a:r>
                      <a:endParaRPr dirty="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lumMod val="20000"/>
                        <a:lumOff val="80000"/>
                      </a:schemeClr>
                    </a:solidFill>
                  </a:tcPr>
                </a:tc>
                <a:tc>
                  <a:txBody>
                    <a:bodyPr/>
                    <a:lstStyle/>
                    <a:p>
                      <a:pPr marL="0" marR="0" lvl="0" indent="0" algn="ctr" rtl="0">
                        <a:spcBef>
                          <a:spcPts val="0"/>
                        </a:spcBef>
                        <a:spcAft>
                          <a:spcPts val="0"/>
                        </a:spcAft>
                        <a:buNone/>
                      </a:pPr>
                      <a:r>
                        <a:rPr lang="en-US" dirty="0"/>
                        <a:t>$10,253</a:t>
                      </a:r>
                      <a:endParaRPr dirty="0"/>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lumMod val="20000"/>
                        <a:lumOff val="80000"/>
                      </a:schemeClr>
                    </a:solidFill>
                  </a:tcPr>
                </a:tc>
                <a:tc>
                  <a:txBody>
                    <a:bodyPr/>
                    <a:lstStyle/>
                    <a:p>
                      <a:pPr marL="0" marR="0" lvl="0" indent="0" algn="ctr" rtl="0">
                        <a:spcBef>
                          <a:spcPts val="0"/>
                        </a:spcBef>
                        <a:spcAft>
                          <a:spcPts val="0"/>
                        </a:spcAft>
                        <a:buNone/>
                      </a:pPr>
                      <a:r>
                        <a:rPr lang="en-CA" dirty="0"/>
                        <a:t>$8,560</a:t>
                      </a:r>
                      <a:endParaRPr dirty="0"/>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lumMod val="20000"/>
                        <a:lumOff val="80000"/>
                      </a:schemeClr>
                    </a:solidFill>
                  </a:tcPr>
                </a:tc>
                <a:extLst>
                  <a:ext uri="{0D108BD9-81ED-4DB2-BD59-A6C34878D82A}">
                    <a16:rowId xmlns:a16="http://schemas.microsoft.com/office/drawing/2014/main" val="10003"/>
                  </a:ext>
                </a:extLst>
              </a:tr>
              <a:tr h="536975">
                <a:tc>
                  <a:txBody>
                    <a:bodyPr/>
                    <a:lstStyle/>
                    <a:p>
                      <a:pPr marL="0" marR="0" lvl="0" indent="0" algn="l" rtl="0">
                        <a:spcBef>
                          <a:spcPts val="0"/>
                        </a:spcBef>
                        <a:spcAft>
                          <a:spcPts val="0"/>
                        </a:spcAft>
                        <a:buNone/>
                      </a:pPr>
                      <a:r>
                        <a:rPr lang="en-US" sz="1800" dirty="0"/>
                        <a:t>Interest Income</a:t>
                      </a:r>
                      <a:endParaRPr dirty="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lumMod val="20000"/>
                        <a:lumOff val="80000"/>
                      </a:schemeClr>
                    </a:solidFill>
                  </a:tcPr>
                </a:tc>
                <a:tc>
                  <a:txBody>
                    <a:bodyPr/>
                    <a:lstStyle/>
                    <a:p>
                      <a:pPr marL="0" marR="0" lvl="0" indent="0" algn="ctr" rtl="0">
                        <a:spcBef>
                          <a:spcPts val="0"/>
                        </a:spcBef>
                        <a:spcAft>
                          <a:spcPts val="0"/>
                        </a:spcAft>
                        <a:buNone/>
                      </a:pPr>
                      <a:r>
                        <a:rPr lang="en-US" dirty="0"/>
                        <a:t>$2,604</a:t>
                      </a:r>
                      <a:endParaRPr dirty="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lumMod val="20000"/>
                        <a:lumOff val="80000"/>
                      </a:schemeClr>
                    </a:solidFill>
                  </a:tcPr>
                </a:tc>
                <a:tc>
                  <a:txBody>
                    <a:bodyPr/>
                    <a:lstStyle/>
                    <a:p>
                      <a:pPr marL="0" marR="0" lvl="0" indent="0" algn="ctr" rtl="0">
                        <a:spcBef>
                          <a:spcPts val="0"/>
                        </a:spcBef>
                        <a:spcAft>
                          <a:spcPts val="0"/>
                        </a:spcAft>
                        <a:buNone/>
                      </a:pPr>
                      <a:r>
                        <a:rPr lang="en-US" dirty="0"/>
                        <a:t>$2,210</a:t>
                      </a:r>
                      <a:endParaRPr dirty="0"/>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lumMod val="20000"/>
                        <a:lumOff val="80000"/>
                      </a:schemeClr>
                    </a:solidFill>
                  </a:tcPr>
                </a:tc>
                <a:tc>
                  <a:txBody>
                    <a:bodyPr/>
                    <a:lstStyle/>
                    <a:p>
                      <a:pPr marL="0" marR="0" lvl="0" indent="0" algn="ctr" rtl="0">
                        <a:spcBef>
                          <a:spcPts val="0"/>
                        </a:spcBef>
                        <a:spcAft>
                          <a:spcPts val="0"/>
                        </a:spcAft>
                        <a:buNone/>
                      </a:pPr>
                      <a:r>
                        <a:rPr lang="en-CA" dirty="0"/>
                        <a:t>$2,591</a:t>
                      </a:r>
                      <a:endParaRPr dirty="0"/>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lumMod val="20000"/>
                        <a:lumOff val="80000"/>
                      </a:schemeClr>
                    </a:solidFill>
                  </a:tcPr>
                </a:tc>
                <a:extLst>
                  <a:ext uri="{0D108BD9-81ED-4DB2-BD59-A6C34878D82A}">
                    <a16:rowId xmlns:a16="http://schemas.microsoft.com/office/drawing/2014/main" val="10004"/>
                  </a:ext>
                </a:extLst>
              </a:tr>
              <a:tr h="536975">
                <a:tc>
                  <a:txBody>
                    <a:bodyPr/>
                    <a:lstStyle/>
                    <a:p>
                      <a:pPr marL="0" marR="0" lvl="0" indent="0" algn="l" rtl="0">
                        <a:spcBef>
                          <a:spcPts val="0"/>
                        </a:spcBef>
                        <a:spcAft>
                          <a:spcPts val="0"/>
                        </a:spcAft>
                        <a:buNone/>
                      </a:pPr>
                      <a:r>
                        <a:rPr lang="en-US" sz="1800" dirty="0"/>
                        <a:t>Total Revenue</a:t>
                      </a:r>
                      <a:endParaRPr dirty="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lumMod val="60000"/>
                        <a:lumOff val="40000"/>
                      </a:schemeClr>
                    </a:solidFill>
                  </a:tcPr>
                </a:tc>
                <a:tc>
                  <a:txBody>
                    <a:bodyPr/>
                    <a:lstStyle/>
                    <a:p>
                      <a:pPr marL="0" marR="0" lvl="0" indent="0" algn="ctr" rtl="0">
                        <a:spcBef>
                          <a:spcPts val="0"/>
                        </a:spcBef>
                        <a:spcAft>
                          <a:spcPts val="0"/>
                        </a:spcAft>
                        <a:buNone/>
                      </a:pPr>
                      <a:r>
                        <a:rPr lang="en-US" dirty="0"/>
                        <a:t>$96,007</a:t>
                      </a:r>
                      <a:endParaRPr dirty="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lumMod val="60000"/>
                        <a:lumOff val="40000"/>
                      </a:schemeClr>
                    </a:solidFill>
                  </a:tcPr>
                </a:tc>
                <a:tc>
                  <a:txBody>
                    <a:bodyPr/>
                    <a:lstStyle/>
                    <a:p>
                      <a:pPr marL="0" marR="0" lvl="0" indent="0" algn="ctr" rtl="0">
                        <a:spcBef>
                          <a:spcPts val="0"/>
                        </a:spcBef>
                        <a:spcAft>
                          <a:spcPts val="0"/>
                        </a:spcAft>
                        <a:buNone/>
                      </a:pPr>
                      <a:r>
                        <a:rPr lang="en-US" dirty="0"/>
                        <a:t>$101,913</a:t>
                      </a:r>
                      <a:endParaRPr dirty="0"/>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lumMod val="60000"/>
                        <a:lumOff val="40000"/>
                      </a:schemeClr>
                    </a:solidFill>
                  </a:tcPr>
                </a:tc>
                <a:tc>
                  <a:txBody>
                    <a:bodyPr/>
                    <a:lstStyle/>
                    <a:p>
                      <a:pPr marL="0" marR="0" lvl="0" indent="0" algn="ctr" rtl="0">
                        <a:spcBef>
                          <a:spcPts val="0"/>
                        </a:spcBef>
                        <a:spcAft>
                          <a:spcPts val="0"/>
                        </a:spcAft>
                        <a:buNone/>
                      </a:pPr>
                      <a:r>
                        <a:rPr lang="en-CA" dirty="0"/>
                        <a:t>$110,251</a:t>
                      </a:r>
                      <a:endParaRPr dirty="0"/>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lumMod val="60000"/>
                        <a:lumOff val="40000"/>
                      </a:schemeClr>
                    </a:solidFill>
                  </a:tcPr>
                </a:tc>
                <a:extLst>
                  <a:ext uri="{0D108BD9-81ED-4DB2-BD59-A6C34878D82A}">
                    <a16:rowId xmlns:a16="http://schemas.microsoft.com/office/drawing/2014/main" val="10005"/>
                  </a:ext>
                </a:extLst>
              </a:tr>
            </a:tbl>
          </a:graphicData>
        </a:graphic>
      </p:graphicFrame>
      <p:graphicFrame>
        <p:nvGraphicFramePr>
          <p:cNvPr id="5" name="Table 4">
            <a:extLst>
              <a:ext uri="{FF2B5EF4-FFF2-40B4-BE49-F238E27FC236}">
                <a16:creationId xmlns:a16="http://schemas.microsoft.com/office/drawing/2014/main" id="{54260F81-486A-2A28-2CBB-188D80A2082C}"/>
              </a:ext>
            </a:extLst>
          </p:cNvPr>
          <p:cNvGraphicFramePr>
            <a:graphicFrameLocks noGrp="1"/>
          </p:cNvGraphicFramePr>
          <p:nvPr>
            <p:extLst>
              <p:ext uri="{D42A27DB-BD31-4B8C-83A1-F6EECF244321}">
                <p14:modId xmlns:p14="http://schemas.microsoft.com/office/powerpoint/2010/main" val="3174347130"/>
              </p:ext>
            </p:extLst>
          </p:nvPr>
        </p:nvGraphicFramePr>
        <p:xfrm>
          <a:off x="4775123" y="4145748"/>
          <a:ext cx="6709525" cy="1542835"/>
        </p:xfrm>
        <a:graphic>
          <a:graphicData uri="http://schemas.openxmlformats.org/drawingml/2006/table">
            <a:tbl>
              <a:tblPr firstRow="1" bandRow="1">
                <a:noFill/>
                <a:tableStyleId>{30635A8E-3588-4ED5-B7D1-A5EF646CA4CE}</a:tableStyleId>
              </a:tblPr>
              <a:tblGrid>
                <a:gridCol w="2707502">
                  <a:extLst>
                    <a:ext uri="{9D8B030D-6E8A-4147-A177-3AD203B41FA5}">
                      <a16:colId xmlns:a16="http://schemas.microsoft.com/office/drawing/2014/main" val="3083517146"/>
                    </a:ext>
                  </a:extLst>
                </a:gridCol>
                <a:gridCol w="1144523">
                  <a:extLst>
                    <a:ext uri="{9D8B030D-6E8A-4147-A177-3AD203B41FA5}">
                      <a16:colId xmlns:a16="http://schemas.microsoft.com/office/drawing/2014/main" val="3046938577"/>
                    </a:ext>
                  </a:extLst>
                </a:gridCol>
                <a:gridCol w="1459525">
                  <a:extLst>
                    <a:ext uri="{9D8B030D-6E8A-4147-A177-3AD203B41FA5}">
                      <a16:colId xmlns:a16="http://schemas.microsoft.com/office/drawing/2014/main" val="2228336932"/>
                    </a:ext>
                  </a:extLst>
                </a:gridCol>
                <a:gridCol w="1397975">
                  <a:extLst>
                    <a:ext uri="{9D8B030D-6E8A-4147-A177-3AD203B41FA5}">
                      <a16:colId xmlns:a16="http://schemas.microsoft.com/office/drawing/2014/main" val="2835622768"/>
                    </a:ext>
                  </a:extLst>
                </a:gridCol>
              </a:tblGrid>
              <a:tr h="0">
                <a:tc>
                  <a:txBody>
                    <a:bodyPr/>
                    <a:lstStyle/>
                    <a:p>
                      <a:pPr marL="0" marR="0" lvl="0" indent="0" algn="l" rtl="0">
                        <a:spcBef>
                          <a:spcPts val="0"/>
                        </a:spcBef>
                        <a:spcAft>
                          <a:spcPts val="0"/>
                        </a:spcAft>
                        <a:buNone/>
                      </a:pPr>
                      <a:r>
                        <a:rPr lang="en-US" sz="1800" dirty="0">
                          <a:solidFill>
                            <a:schemeClr val="tx1"/>
                          </a:solidFill>
                        </a:rPr>
                        <a:t>Expenses</a:t>
                      </a:r>
                      <a:endParaRPr dirty="0">
                        <a:solidFill>
                          <a:schemeClr val="tx1"/>
                        </a:solidFill>
                      </a:endParaRPr>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None/>
                      </a:pPr>
                      <a:r>
                        <a:rPr lang="en-US" sz="1800" dirty="0">
                          <a:solidFill>
                            <a:schemeClr val="tx1"/>
                          </a:solidFill>
                        </a:rPr>
                        <a:t>2023</a:t>
                      </a:r>
                      <a:endParaRPr dirty="0">
                        <a:solidFill>
                          <a:schemeClr val="tx1"/>
                        </a:solidFill>
                      </a:endParaRPr>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None/>
                      </a:pPr>
                      <a:r>
                        <a:rPr lang="en-US" sz="1800" dirty="0">
                          <a:solidFill>
                            <a:schemeClr val="tx1"/>
                          </a:solidFill>
                        </a:rPr>
                        <a:t>2024</a:t>
                      </a:r>
                      <a:endParaRPr dirty="0">
                        <a:solidFill>
                          <a:schemeClr val="tx1"/>
                        </a:solidFill>
                      </a:endParaRPr>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None/>
                      </a:pPr>
                      <a:r>
                        <a:rPr lang="en-US" sz="1800" dirty="0">
                          <a:solidFill>
                            <a:schemeClr val="tx1"/>
                          </a:solidFill>
                        </a:rPr>
                        <a:t>2025</a:t>
                      </a:r>
                      <a:endParaRPr dirty="0">
                        <a:solidFill>
                          <a:schemeClr val="tx1"/>
                        </a:solidFill>
                      </a:endParaRPr>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extLst>
                  <a:ext uri="{0D108BD9-81ED-4DB2-BD59-A6C34878D82A}">
                    <a16:rowId xmlns:a16="http://schemas.microsoft.com/office/drawing/2014/main" val="1369423877"/>
                  </a:ext>
                </a:extLst>
              </a:tr>
              <a:tr h="536975">
                <a:tc>
                  <a:txBody>
                    <a:bodyPr/>
                    <a:lstStyle/>
                    <a:p>
                      <a:pPr marL="0" marR="0" lvl="0" indent="0" algn="l" rtl="0">
                        <a:spcBef>
                          <a:spcPts val="0"/>
                        </a:spcBef>
                        <a:spcAft>
                          <a:spcPts val="0"/>
                        </a:spcAft>
                        <a:buNone/>
                      </a:pPr>
                      <a:r>
                        <a:rPr lang="en-US" sz="1800" dirty="0"/>
                        <a:t>Total expenses</a:t>
                      </a:r>
                      <a:endParaRPr dirty="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accent2">
                        <a:lumMod val="20000"/>
                        <a:lumOff val="80000"/>
                      </a:schemeClr>
                    </a:solidFill>
                  </a:tcPr>
                </a:tc>
                <a:tc>
                  <a:txBody>
                    <a:bodyPr/>
                    <a:lstStyle/>
                    <a:p>
                      <a:pPr marL="0" marR="0" lvl="0" indent="0" algn="ctr" rtl="0">
                        <a:spcBef>
                          <a:spcPts val="0"/>
                        </a:spcBef>
                        <a:spcAft>
                          <a:spcPts val="0"/>
                        </a:spcAft>
                        <a:buNone/>
                      </a:pPr>
                      <a:r>
                        <a:rPr lang="en-US" dirty="0"/>
                        <a:t>$78,738</a:t>
                      </a:r>
                      <a:endParaRPr dirty="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accent2">
                        <a:lumMod val="20000"/>
                        <a:lumOff val="80000"/>
                      </a:schemeClr>
                    </a:solidFill>
                  </a:tcPr>
                </a:tc>
                <a:tc>
                  <a:txBody>
                    <a:bodyPr/>
                    <a:lstStyle/>
                    <a:p>
                      <a:pPr marL="0" marR="0" lvl="0" indent="0" algn="ctr" rtl="0">
                        <a:spcBef>
                          <a:spcPts val="0"/>
                        </a:spcBef>
                        <a:spcAft>
                          <a:spcPts val="0"/>
                        </a:spcAft>
                        <a:buNone/>
                      </a:pPr>
                      <a:r>
                        <a:rPr lang="en-US" dirty="0"/>
                        <a:t>$85,055</a:t>
                      </a:r>
                      <a:endParaRPr dirty="0"/>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accent2">
                        <a:lumMod val="20000"/>
                        <a:lumOff val="80000"/>
                      </a:schemeClr>
                    </a:solidFill>
                  </a:tcPr>
                </a:tc>
                <a:tc>
                  <a:txBody>
                    <a:bodyPr/>
                    <a:lstStyle/>
                    <a:p>
                      <a:pPr marL="0" marR="0" lvl="0" indent="0" algn="ctr" rtl="0">
                        <a:spcBef>
                          <a:spcPts val="0"/>
                        </a:spcBef>
                        <a:spcAft>
                          <a:spcPts val="0"/>
                        </a:spcAft>
                        <a:buNone/>
                      </a:pPr>
                      <a:r>
                        <a:rPr lang="en-CA" dirty="0"/>
                        <a:t>$98,335</a:t>
                      </a:r>
                      <a:endParaRPr dirty="0"/>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accent2">
                        <a:lumMod val="20000"/>
                        <a:lumOff val="80000"/>
                      </a:schemeClr>
                    </a:solidFill>
                  </a:tcPr>
                </a:tc>
                <a:extLst>
                  <a:ext uri="{0D108BD9-81ED-4DB2-BD59-A6C34878D82A}">
                    <a16:rowId xmlns:a16="http://schemas.microsoft.com/office/drawing/2014/main" val="348688562"/>
                  </a:ext>
                </a:extLst>
              </a:tr>
              <a:tr h="536975">
                <a:tc>
                  <a:txBody>
                    <a:bodyPr/>
                    <a:lstStyle/>
                    <a:p>
                      <a:pPr marL="0" marR="0" lvl="0" indent="0" algn="l" rtl="0">
                        <a:spcBef>
                          <a:spcPts val="0"/>
                        </a:spcBef>
                        <a:spcAft>
                          <a:spcPts val="0"/>
                        </a:spcAft>
                        <a:buNone/>
                      </a:pPr>
                      <a:r>
                        <a:rPr lang="en-US" sz="1800" b="0" i="0" u="none" strike="noStrike" kern="1200" baseline="0" dirty="0">
                          <a:solidFill>
                            <a:schemeClr val="dk1"/>
                          </a:solidFill>
                          <a:latin typeface="Cambria"/>
                          <a:ea typeface="Cambria"/>
                          <a:cs typeface="Cambria"/>
                        </a:rPr>
                        <a:t>Difference between revenues and expenses</a:t>
                      </a:r>
                      <a:endParaRPr b="0" dirty="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lumMod val="60000"/>
                        <a:lumOff val="40000"/>
                      </a:schemeClr>
                    </a:solidFill>
                  </a:tcPr>
                </a:tc>
                <a:tc>
                  <a:txBody>
                    <a:bodyPr/>
                    <a:lstStyle/>
                    <a:p>
                      <a:pPr marL="0" marR="0" lvl="0" indent="0" algn="ctr" rtl="0">
                        <a:spcBef>
                          <a:spcPts val="0"/>
                        </a:spcBef>
                        <a:spcAft>
                          <a:spcPts val="0"/>
                        </a:spcAft>
                        <a:buNone/>
                      </a:pPr>
                      <a:r>
                        <a:rPr lang="en-US" dirty="0"/>
                        <a:t>$17,268</a:t>
                      </a:r>
                      <a:endParaRPr dirty="0"/>
                    </a:p>
                  </a:txBody>
                  <a:tcPr marL="91450" marR="91450" marT="45725" marB="45725"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lumMod val="60000"/>
                        <a:lumOff val="40000"/>
                      </a:schemeClr>
                    </a:solidFill>
                  </a:tcPr>
                </a:tc>
                <a:tc>
                  <a:txBody>
                    <a:bodyPr/>
                    <a:lstStyle/>
                    <a:p>
                      <a:pPr marL="0" marR="0" lvl="0" indent="0" algn="ctr" rtl="0">
                        <a:spcBef>
                          <a:spcPts val="0"/>
                        </a:spcBef>
                        <a:spcAft>
                          <a:spcPts val="0"/>
                        </a:spcAft>
                        <a:buNone/>
                      </a:pPr>
                      <a:r>
                        <a:rPr lang="en-US" dirty="0"/>
                        <a:t>$16,858</a:t>
                      </a:r>
                      <a:endParaRPr dirty="0"/>
                    </a:p>
                  </a:txBody>
                  <a:tcPr marL="91450" marR="91450" marT="45725" marB="45725"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lumMod val="60000"/>
                        <a:lumOff val="40000"/>
                      </a:schemeClr>
                    </a:solidFill>
                  </a:tcPr>
                </a:tc>
                <a:tc>
                  <a:txBody>
                    <a:bodyPr/>
                    <a:lstStyle/>
                    <a:p>
                      <a:pPr marL="0" marR="0" lvl="0" indent="0" algn="ctr" rtl="0">
                        <a:spcBef>
                          <a:spcPts val="0"/>
                        </a:spcBef>
                        <a:spcAft>
                          <a:spcPts val="0"/>
                        </a:spcAft>
                        <a:buNone/>
                      </a:pPr>
                      <a:r>
                        <a:rPr lang="en-CA" dirty="0"/>
                        <a:t>$11,916</a:t>
                      </a:r>
                      <a:endParaRPr dirty="0"/>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lumMod val="60000"/>
                        <a:lumOff val="40000"/>
                      </a:schemeClr>
                    </a:solidFill>
                  </a:tcPr>
                </a:tc>
                <a:extLst>
                  <a:ext uri="{0D108BD9-81ED-4DB2-BD59-A6C34878D82A}">
                    <a16:rowId xmlns:a16="http://schemas.microsoft.com/office/drawing/2014/main" val="137476496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23">
          <a:extLst>
            <a:ext uri="{FF2B5EF4-FFF2-40B4-BE49-F238E27FC236}">
              <a16:creationId xmlns:a16="http://schemas.microsoft.com/office/drawing/2014/main" id="{C2E109D5-3ABF-3F91-70B3-8C61B2223441}"/>
            </a:ext>
          </a:extLst>
        </p:cNvPr>
        <p:cNvGrpSpPr/>
        <p:nvPr/>
      </p:nvGrpSpPr>
      <p:grpSpPr>
        <a:xfrm>
          <a:off x="0" y="0"/>
          <a:ext cx="0" cy="0"/>
          <a:chOff x="0" y="0"/>
          <a:chExt cx="0" cy="0"/>
        </a:xfrm>
      </p:grpSpPr>
      <p:sp>
        <p:nvSpPr>
          <p:cNvPr id="558" name="Rectangle 557">
            <a:extLst>
              <a:ext uri="{FF2B5EF4-FFF2-40B4-BE49-F238E27FC236}">
                <a16:creationId xmlns:a16="http://schemas.microsoft.com/office/drawing/2014/main" id="{CEF1BC1D-0CDF-4EC2-E859-D52B9CC62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Rectangle 559">
            <a:extLst>
              <a:ext uri="{FF2B5EF4-FFF2-40B4-BE49-F238E27FC236}">
                <a16:creationId xmlns:a16="http://schemas.microsoft.com/office/drawing/2014/main" id="{B169A6D6-092C-482B-1D43-E3D75B52E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 name="Rectangle 561">
            <a:extLst>
              <a:ext uri="{FF2B5EF4-FFF2-40B4-BE49-F238E27FC236}">
                <a16:creationId xmlns:a16="http://schemas.microsoft.com/office/drawing/2014/main" id="{407083BA-E362-7D7E-387A-32A2596671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Google Shape;524;p10">
            <a:extLst>
              <a:ext uri="{FF2B5EF4-FFF2-40B4-BE49-F238E27FC236}">
                <a16:creationId xmlns:a16="http://schemas.microsoft.com/office/drawing/2014/main" id="{0C02D832-A5F3-409F-CA63-32136ECFDDB6}"/>
              </a:ext>
            </a:extLst>
          </p:cNvPr>
          <p:cNvSpPr txBox="1">
            <a:spLocks noGrp="1"/>
          </p:cNvSpPr>
          <p:nvPr>
            <p:ph type="title"/>
          </p:nvPr>
        </p:nvSpPr>
        <p:spPr>
          <a:xfrm>
            <a:off x="2231136" y="467418"/>
            <a:ext cx="7729728" cy="1188720"/>
          </a:xfrm>
          <a:prstGeom prst="rect">
            <a:avLst/>
          </a:prstGeom>
          <a:solidFill>
            <a:srgbClr val="FFFFFF"/>
          </a:solidFill>
        </p:spPr>
        <p:txBody>
          <a:bodyPr spcFirstLastPara="1" lIns="91425" tIns="45700" rIns="91425" bIns="45700" anchorCtr="0">
            <a:normAutofit/>
          </a:bodyPr>
          <a:lstStyle/>
          <a:p>
            <a:pPr lvl="0">
              <a:spcBef>
                <a:spcPts val="0"/>
              </a:spcBef>
              <a:buClr>
                <a:srgbClr val="262626"/>
              </a:buClr>
              <a:buSzPts val="2000"/>
            </a:pPr>
            <a:r>
              <a:rPr lang="en-CA" b="1" dirty="0">
                <a:latin typeface="Calibri" panose="020F0502020204030204" pitchFamily="34" charset="0"/>
                <a:ea typeface="Calibri" panose="020F0502020204030204" pitchFamily="34" charset="0"/>
                <a:cs typeface="Calibri" panose="020F0502020204030204" pitchFamily="34" charset="0"/>
              </a:rPr>
              <a:t>INDEPENDENT AUDITOR’S REPORT</a:t>
            </a:r>
          </a:p>
        </p:txBody>
      </p:sp>
      <p:sp>
        <p:nvSpPr>
          <p:cNvPr id="542" name="Google Shape;525;p10">
            <a:extLst>
              <a:ext uri="{FF2B5EF4-FFF2-40B4-BE49-F238E27FC236}">
                <a16:creationId xmlns:a16="http://schemas.microsoft.com/office/drawing/2014/main" id="{C5118D54-10AD-96C3-35D1-09854D6172EB}"/>
              </a:ext>
            </a:extLst>
          </p:cNvPr>
          <p:cNvSpPr txBox="1">
            <a:spLocks noGrp="1"/>
          </p:cNvSpPr>
          <p:nvPr>
            <p:ph idx="1"/>
          </p:nvPr>
        </p:nvSpPr>
        <p:spPr>
          <a:xfrm>
            <a:off x="1912776" y="2123555"/>
            <a:ext cx="8257591" cy="3157571"/>
          </a:xfrm>
          <a:prstGeom prst="rect">
            <a:avLst/>
          </a:prstGeom>
        </p:spPr>
        <p:txBody>
          <a:bodyPr spcFirstLastPara="1" lIns="91425" tIns="45700" rIns="91425" bIns="45700" anchorCtr="0">
            <a:noAutofit/>
          </a:bodyPr>
          <a:lstStyle/>
          <a:p>
            <a:pPr marL="0" indent="0">
              <a:spcBef>
                <a:spcPts val="0"/>
              </a:spcBef>
              <a:buNone/>
            </a:pPr>
            <a:r>
              <a:rPr lang="en-CA" sz="1400" b="1" dirty="0">
                <a:latin typeface="+mj-lt"/>
              </a:rPr>
              <a:t>To the Members of </a:t>
            </a:r>
            <a:r>
              <a:rPr lang="en-US" sz="1400" b="1" dirty="0">
                <a:latin typeface="+mj-lt"/>
              </a:rPr>
              <a:t>Canadian Registration Board of Occupational Hygienists:</a:t>
            </a:r>
          </a:p>
          <a:p>
            <a:pPr marL="0" indent="0">
              <a:spcBef>
                <a:spcPts val="0"/>
              </a:spcBef>
              <a:buNone/>
            </a:pPr>
            <a:endParaRPr lang="en-CA" sz="1400" i="1" dirty="0">
              <a:latin typeface="+mj-lt"/>
            </a:endParaRPr>
          </a:p>
          <a:p>
            <a:pPr marL="0" indent="0">
              <a:spcBef>
                <a:spcPts val="0"/>
              </a:spcBef>
              <a:buNone/>
            </a:pPr>
            <a:r>
              <a:rPr lang="en-CA" sz="1400" i="1" dirty="0">
                <a:latin typeface="+mj-lt"/>
              </a:rPr>
              <a:t>Opinion</a:t>
            </a:r>
          </a:p>
          <a:p>
            <a:pPr marL="0" indent="0">
              <a:spcBef>
                <a:spcPts val="0"/>
              </a:spcBef>
              <a:buNone/>
            </a:pPr>
            <a:endParaRPr lang="en-US" sz="1400" dirty="0">
              <a:latin typeface="+mj-lt"/>
            </a:endParaRPr>
          </a:p>
          <a:p>
            <a:pPr marL="0" indent="0">
              <a:spcBef>
                <a:spcPts val="0"/>
              </a:spcBef>
              <a:buNone/>
            </a:pPr>
            <a:r>
              <a:rPr lang="en-US" sz="1400" dirty="0">
                <a:latin typeface="+mj-lt"/>
              </a:rPr>
              <a:t>We have audited the financial statements of Canadian Registration Board of Occupational Hygienists (the</a:t>
            </a:r>
          </a:p>
          <a:p>
            <a:pPr marL="0" indent="0">
              <a:spcBef>
                <a:spcPts val="0"/>
              </a:spcBef>
              <a:buNone/>
            </a:pPr>
            <a:r>
              <a:rPr lang="en-US" sz="1400" dirty="0">
                <a:latin typeface="+mj-lt"/>
              </a:rPr>
              <a:t>Organization), which comprise the statement of financial position as at December 31, 2025, and the statement</a:t>
            </a:r>
          </a:p>
          <a:p>
            <a:pPr marL="0" indent="0">
              <a:spcBef>
                <a:spcPts val="0"/>
              </a:spcBef>
              <a:buNone/>
            </a:pPr>
            <a:r>
              <a:rPr lang="en-US" sz="1400" dirty="0">
                <a:latin typeface="+mj-lt"/>
              </a:rPr>
              <a:t>of operations and net assets and statement of cash flows for the year then ended, and notes to the financial</a:t>
            </a:r>
          </a:p>
          <a:p>
            <a:pPr marL="0" indent="0">
              <a:spcBef>
                <a:spcPts val="0"/>
              </a:spcBef>
              <a:buNone/>
            </a:pPr>
            <a:r>
              <a:rPr lang="en-US" sz="1400" dirty="0">
                <a:latin typeface="+mj-lt"/>
              </a:rPr>
              <a:t>statements, including a summary of significant accounting policies.</a:t>
            </a:r>
          </a:p>
          <a:p>
            <a:pPr>
              <a:spcBef>
                <a:spcPts val="0"/>
              </a:spcBef>
            </a:pPr>
            <a:endParaRPr lang="en-US" sz="1400" dirty="0">
              <a:latin typeface="+mj-lt"/>
            </a:endParaRPr>
          </a:p>
          <a:p>
            <a:pPr marL="0" indent="0">
              <a:spcBef>
                <a:spcPts val="0"/>
              </a:spcBef>
              <a:buNone/>
            </a:pPr>
            <a:r>
              <a:rPr lang="en-US" sz="1400" dirty="0">
                <a:latin typeface="+mj-lt"/>
              </a:rPr>
              <a:t>In our opinion, the accompanying financial statements present fairly, in all material respects, the financial</a:t>
            </a:r>
          </a:p>
          <a:p>
            <a:pPr marL="0" indent="0">
              <a:spcBef>
                <a:spcPts val="0"/>
              </a:spcBef>
              <a:buNone/>
            </a:pPr>
            <a:r>
              <a:rPr lang="en-US" sz="1400" dirty="0">
                <a:latin typeface="+mj-lt"/>
              </a:rPr>
              <a:t>position of the Organization as at December 31, 2025, and its financial performance and its cash flows for the</a:t>
            </a:r>
          </a:p>
          <a:p>
            <a:pPr marL="0" indent="0">
              <a:spcBef>
                <a:spcPts val="0"/>
              </a:spcBef>
              <a:buNone/>
            </a:pPr>
            <a:r>
              <a:rPr lang="en-US" sz="1400" dirty="0">
                <a:latin typeface="+mj-lt"/>
              </a:rPr>
              <a:t>year then ended in accordance with Canadian accounting standards for not-for-profit organizations.</a:t>
            </a:r>
          </a:p>
          <a:p>
            <a:pPr lvl="0" indent="0">
              <a:spcBef>
                <a:spcPts val="0"/>
              </a:spcBef>
              <a:buSzPts val="1800"/>
              <a:buNone/>
            </a:pPr>
            <a:endParaRPr lang="en-US" sz="1400" dirty="0">
              <a:latin typeface="+mj-lt"/>
            </a:endParaRPr>
          </a:p>
          <a:p>
            <a:pPr lvl="0" indent="0">
              <a:spcBef>
                <a:spcPts val="0"/>
              </a:spcBef>
              <a:buSzPts val="1800"/>
              <a:buNone/>
            </a:pPr>
            <a:r>
              <a:rPr lang="en-US" sz="1400" i="1" dirty="0">
                <a:latin typeface="+mj-lt"/>
              </a:rPr>
              <a:t>* The full audited financial statements are available to be viewed by contacting our Secretariat. </a:t>
            </a:r>
          </a:p>
        </p:txBody>
      </p:sp>
    </p:spTree>
    <p:extLst>
      <p:ext uri="{BB962C8B-B14F-4D97-AF65-F5344CB8AC3E}">
        <p14:creationId xmlns:p14="http://schemas.microsoft.com/office/powerpoint/2010/main" val="3873390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5"/>
        <p:cNvGrpSpPr/>
        <p:nvPr/>
      </p:nvGrpSpPr>
      <p:grpSpPr>
        <a:xfrm>
          <a:off x="0" y="0"/>
          <a:ext cx="0" cy="0"/>
          <a:chOff x="0" y="0"/>
          <a:chExt cx="0" cy="0"/>
        </a:xfrm>
      </p:grpSpPr>
      <p:sp>
        <p:nvSpPr>
          <p:cNvPr id="216" name="Google Shape;216;p16"/>
          <p:cNvSpPr txBox="1">
            <a:spLocks noGrp="1"/>
          </p:cNvSpPr>
          <p:nvPr>
            <p:ph type="title"/>
          </p:nvPr>
        </p:nvSpPr>
        <p:spPr>
          <a:xfrm>
            <a:off x="2231136" y="731427"/>
            <a:ext cx="7729728" cy="1188720"/>
          </a:xfrm>
          <a:prstGeom prst="rect">
            <a:avLst/>
          </a:prstGeom>
        </p:spPr>
        <p:txBody>
          <a:bodyPr spcFirstLastPara="1" lIns="91425" tIns="45700" rIns="91425" bIns="45700" anchorCtr="0">
            <a:normAutofit/>
          </a:bodyPr>
          <a:lstStyle/>
          <a:p>
            <a:pPr marL="0" lvl="0" indent="0" rtl="0">
              <a:spcBef>
                <a:spcPts val="0"/>
              </a:spcBef>
              <a:spcAft>
                <a:spcPts val="0"/>
              </a:spcAft>
              <a:buClr>
                <a:schemeClr val="accent1"/>
              </a:buClr>
              <a:buSzPts val="3200"/>
              <a:buFont typeface="Cambria"/>
              <a:buNone/>
            </a:pPr>
            <a:r>
              <a:rPr lang="en-US" b="1" dirty="0"/>
              <a:t>MOTION TO APPROVE 2025 AUDITOR’S REPORT</a:t>
            </a:r>
            <a:endParaRPr lang="en-CA" b="1" dirty="0"/>
          </a:p>
        </p:txBody>
      </p:sp>
      <p:graphicFrame>
        <p:nvGraphicFramePr>
          <p:cNvPr id="219" name="Google Shape;217;p16">
            <a:extLst>
              <a:ext uri="{FF2B5EF4-FFF2-40B4-BE49-F238E27FC236}">
                <a16:creationId xmlns:a16="http://schemas.microsoft.com/office/drawing/2014/main" id="{65BA0C96-C745-491F-8666-F55355ABA453}"/>
              </a:ext>
            </a:extLst>
          </p:cNvPr>
          <p:cNvGraphicFramePr>
            <a:graphicFrameLocks noGrp="1"/>
          </p:cNvGraphicFramePr>
          <p:nvPr>
            <p:ph idx="1"/>
            <p:extLst>
              <p:ext uri="{D42A27DB-BD31-4B8C-83A1-F6EECF244321}">
                <p14:modId xmlns:p14="http://schemas.microsoft.com/office/powerpoint/2010/main" val="2206645805"/>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5"/>
        <p:cNvGrpSpPr/>
        <p:nvPr/>
      </p:nvGrpSpPr>
      <p:grpSpPr>
        <a:xfrm>
          <a:off x="0" y="0"/>
          <a:ext cx="0" cy="0"/>
          <a:chOff x="0" y="0"/>
          <a:chExt cx="0" cy="0"/>
        </a:xfrm>
      </p:grpSpPr>
      <p:sp>
        <p:nvSpPr>
          <p:cNvPr id="216" name="Google Shape;216;p16"/>
          <p:cNvSpPr txBox="1">
            <a:spLocks noGrp="1"/>
          </p:cNvSpPr>
          <p:nvPr>
            <p:ph type="title"/>
          </p:nvPr>
        </p:nvSpPr>
        <p:spPr>
          <a:prstGeom prst="rect">
            <a:avLst/>
          </a:prstGeom>
        </p:spPr>
        <p:txBody>
          <a:bodyPr spcFirstLastPara="1" lIns="91425" tIns="45700" rIns="91425" bIns="45700" anchorCtr="0">
            <a:normAutofit/>
          </a:bodyPr>
          <a:lstStyle/>
          <a:p>
            <a:pPr marL="0" lvl="0" indent="0" rtl="0">
              <a:spcBef>
                <a:spcPts val="0"/>
              </a:spcBef>
              <a:spcAft>
                <a:spcPts val="0"/>
              </a:spcAft>
              <a:buClr>
                <a:schemeClr val="accent1"/>
              </a:buClr>
              <a:buSzPts val="3200"/>
              <a:buFont typeface="Cambria"/>
              <a:buNone/>
            </a:pPr>
            <a:r>
              <a:rPr lang="en-US" b="1" dirty="0"/>
              <a:t>MOTION TO APPOINT SCARROW &amp; DONALD FOR THE 2026 AUDIT</a:t>
            </a:r>
            <a:endParaRPr lang="en-CA" b="1" dirty="0"/>
          </a:p>
        </p:txBody>
      </p:sp>
      <p:graphicFrame>
        <p:nvGraphicFramePr>
          <p:cNvPr id="219" name="Google Shape;217;p16">
            <a:extLst>
              <a:ext uri="{FF2B5EF4-FFF2-40B4-BE49-F238E27FC236}">
                <a16:creationId xmlns:a16="http://schemas.microsoft.com/office/drawing/2014/main" id="{65BA0C96-C745-491F-8666-F55355ABA453}"/>
              </a:ext>
            </a:extLst>
          </p:cNvPr>
          <p:cNvGraphicFramePr>
            <a:graphicFrameLocks noGrp="1"/>
          </p:cNvGraphicFramePr>
          <p:nvPr>
            <p:ph idx="1"/>
            <p:extLst>
              <p:ext uri="{D42A27DB-BD31-4B8C-83A1-F6EECF244321}">
                <p14:modId xmlns:p14="http://schemas.microsoft.com/office/powerpoint/2010/main" val="1522596818"/>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9644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26">
          <a:extLst>
            <a:ext uri="{FF2B5EF4-FFF2-40B4-BE49-F238E27FC236}">
              <a16:creationId xmlns:a16="http://schemas.microsoft.com/office/drawing/2014/main" id="{6ACF345A-80F4-396D-EE72-B571E8CFFE28}"/>
            </a:ext>
          </a:extLst>
        </p:cNvPr>
        <p:cNvGrpSpPr/>
        <p:nvPr/>
      </p:nvGrpSpPr>
      <p:grpSpPr>
        <a:xfrm>
          <a:off x="0" y="0"/>
          <a:ext cx="0" cy="0"/>
          <a:chOff x="0" y="0"/>
          <a:chExt cx="0" cy="0"/>
        </a:xfrm>
      </p:grpSpPr>
      <p:sp>
        <p:nvSpPr>
          <p:cNvPr id="527" name="Google Shape;527;p52">
            <a:extLst>
              <a:ext uri="{FF2B5EF4-FFF2-40B4-BE49-F238E27FC236}">
                <a16:creationId xmlns:a16="http://schemas.microsoft.com/office/drawing/2014/main" id="{D031DA5A-1956-1EB7-3B02-5BBB2ADA4739}"/>
              </a:ext>
            </a:extLst>
          </p:cNvPr>
          <p:cNvSpPr txBox="1">
            <a:spLocks noGrp="1"/>
          </p:cNvSpPr>
          <p:nvPr>
            <p:ph type="title"/>
          </p:nvPr>
        </p:nvSpPr>
        <p:spPr>
          <a:xfrm>
            <a:off x="6357770" y="2377440"/>
            <a:ext cx="5516880" cy="1756670"/>
          </a:xfrm>
          <a:prstGeom prst="rect">
            <a:avLst/>
          </a:prstGeom>
        </p:spPr>
        <p:txBody>
          <a:bodyPr spcFirstLastPara="1" vert="horz" lIns="91440" tIns="45720" rIns="91440" bIns="45720" rtlCol="0" anchor="b" anchorCtr="0">
            <a:normAutofit/>
          </a:bodyPr>
          <a:lstStyle/>
          <a:p>
            <a:pPr marL="0" lvl="0" indent="0">
              <a:spcAft>
                <a:spcPts val="0"/>
              </a:spcAft>
              <a:buClr>
                <a:srgbClr val="7E3D1E"/>
              </a:buClr>
              <a:buSzPts val="2880"/>
            </a:pPr>
            <a:r>
              <a:rPr lang="en-US" sz="2900" spc="200" dirty="0"/>
              <a:t>REGISTRAR’S</a:t>
            </a:r>
            <a:br>
              <a:rPr lang="en-US" sz="2900" spc="200" dirty="0"/>
            </a:br>
            <a:r>
              <a:rPr lang="en-US" sz="2900" spc="200" dirty="0"/>
              <a:t>REPORT </a:t>
            </a:r>
            <a:br>
              <a:rPr lang="en-US" sz="2900" spc="200" dirty="0"/>
            </a:br>
            <a:r>
              <a:rPr lang="en-US" sz="2900" spc="200" dirty="0"/>
              <a:t>(3:20-3:25 pm)</a:t>
            </a:r>
            <a:br>
              <a:rPr lang="en-US" sz="2900" spc="200" dirty="0"/>
            </a:br>
            <a:r>
              <a:rPr lang="en-US" sz="2900" spc="200" dirty="0"/>
              <a:t>ALTAIRA HILDEBRAND, ROH</a:t>
            </a:r>
          </a:p>
        </p:txBody>
      </p:sp>
      <p:pic>
        <p:nvPicPr>
          <p:cNvPr id="3" name="Picture 2">
            <a:extLst>
              <a:ext uri="{FF2B5EF4-FFF2-40B4-BE49-F238E27FC236}">
                <a16:creationId xmlns:a16="http://schemas.microsoft.com/office/drawing/2014/main" id="{939980D2-F188-FF01-131C-17060DD6311C}"/>
              </a:ext>
            </a:extLst>
          </p:cNvPr>
          <p:cNvPicPr>
            <a:picLocks noChangeAspect="1"/>
          </p:cNvPicPr>
          <p:nvPr/>
        </p:nvPicPr>
        <p:blipFill>
          <a:blip r:embed="rId3"/>
          <a:stretch>
            <a:fillRect/>
          </a:stretch>
        </p:blipFill>
        <p:spPr>
          <a:xfrm>
            <a:off x="1171687" y="1627577"/>
            <a:ext cx="3229499" cy="3229499"/>
          </a:xfrm>
          <a:prstGeom prst="rect">
            <a:avLst/>
          </a:prstGeom>
        </p:spPr>
      </p:pic>
    </p:spTree>
    <p:extLst>
      <p:ext uri="{BB962C8B-B14F-4D97-AF65-F5344CB8AC3E}">
        <p14:creationId xmlns:p14="http://schemas.microsoft.com/office/powerpoint/2010/main" val="120009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g3e5c87d8b28_1_0"/>
          <p:cNvSpPr txBox="1">
            <a:spLocks noGrp="1"/>
          </p:cNvSpPr>
          <p:nvPr>
            <p:ph type="title"/>
          </p:nvPr>
        </p:nvSpPr>
        <p:spPr>
          <a:xfrm>
            <a:off x="1342813" y="964700"/>
            <a:ext cx="9228000" cy="1188600"/>
          </a:xfrm>
          <a:prstGeom prst="rect">
            <a:avLst/>
          </a:prstGeom>
          <a:solidFill>
            <a:srgbClr val="FFFFFF"/>
          </a:solidFill>
          <a:ln w="31750" cap="sq" cmpd="sng">
            <a:solidFill>
              <a:srgbClr val="404040"/>
            </a:solidFill>
            <a:prstDash val="solid"/>
            <a:miter lim="8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SzPts val="1800"/>
              <a:buNone/>
            </a:pPr>
            <a:r>
              <a:rPr lang="en-US"/>
              <a:t>2025-2026 Focus: Strengthening the Registration, and Examination Processes</a:t>
            </a:r>
            <a:endParaRPr/>
          </a:p>
        </p:txBody>
      </p:sp>
      <p:sp>
        <p:nvSpPr>
          <p:cNvPr id="122" name="Google Shape;122;g3e5c87d8b28_1_0"/>
          <p:cNvSpPr txBox="1">
            <a:spLocks noGrp="1"/>
          </p:cNvSpPr>
          <p:nvPr>
            <p:ph type="body" idx="1"/>
          </p:nvPr>
        </p:nvSpPr>
        <p:spPr>
          <a:xfrm>
            <a:off x="1342800" y="2433702"/>
            <a:ext cx="9228000" cy="3784200"/>
          </a:xfrm>
          <a:prstGeom prst="rect">
            <a:avLst/>
          </a:prstGeom>
          <a:noFill/>
          <a:ln>
            <a:noFill/>
          </a:ln>
        </p:spPr>
        <p:txBody>
          <a:bodyPr spcFirstLastPara="1" wrap="square" lIns="91425" tIns="45700" rIns="91425" bIns="45700" anchor="t" anchorCtr="0">
            <a:normAutofit lnSpcReduction="10000"/>
          </a:bodyPr>
          <a:lstStyle/>
          <a:p>
            <a:pPr marL="736092" marR="0" lvl="0" indent="-349250" algn="l" rtl="0">
              <a:lnSpc>
                <a:spcPct val="100000"/>
              </a:lnSpc>
              <a:spcBef>
                <a:spcPts val="1000"/>
              </a:spcBef>
              <a:spcAft>
                <a:spcPts val="0"/>
              </a:spcAft>
              <a:buSzPts val="1900"/>
              <a:buFont typeface="Noto Sans Symbols"/>
              <a:buChar char="▪"/>
            </a:pPr>
            <a:r>
              <a:rPr lang="en-US" sz="1900">
                <a:solidFill>
                  <a:schemeClr val="dk1"/>
                </a:solidFill>
              </a:rPr>
              <a:t>Enhancements to the online written examinations</a:t>
            </a:r>
            <a:endParaRPr sz="1900">
              <a:solidFill>
                <a:schemeClr val="dk1"/>
              </a:solidFill>
            </a:endParaRPr>
          </a:p>
          <a:p>
            <a:pPr marL="914400" marR="0" lvl="3" indent="-228600" algn="l" rtl="0">
              <a:lnSpc>
                <a:spcPct val="100000"/>
              </a:lnSpc>
              <a:spcBef>
                <a:spcPts val="1000"/>
              </a:spcBef>
              <a:spcAft>
                <a:spcPts val="0"/>
              </a:spcAft>
              <a:buSzPts val="1800"/>
              <a:buFont typeface="Noto Sans Symbols"/>
              <a:buChar char="•"/>
            </a:pPr>
            <a:r>
              <a:rPr lang="en-US">
                <a:solidFill>
                  <a:schemeClr val="dk1"/>
                </a:solidFill>
              </a:rPr>
              <a:t>Improved exam setup, candidate onboarding, and post‑exam reconciliation based on lessons from recent cycles</a:t>
            </a:r>
            <a:endParaRPr>
              <a:solidFill>
                <a:schemeClr val="dk1"/>
              </a:solidFill>
            </a:endParaRPr>
          </a:p>
          <a:p>
            <a:pPr marL="914400" marR="0" lvl="3" indent="-228600" algn="l" rtl="0">
              <a:lnSpc>
                <a:spcPct val="100000"/>
              </a:lnSpc>
              <a:spcBef>
                <a:spcPts val="1000"/>
              </a:spcBef>
              <a:spcAft>
                <a:spcPts val="0"/>
              </a:spcAft>
              <a:buSzPts val="1800"/>
              <a:buFont typeface="Noto Sans Symbols"/>
              <a:buChar char="•"/>
            </a:pPr>
            <a:r>
              <a:rPr lang="en-US">
                <a:solidFill>
                  <a:schemeClr val="dk1"/>
                </a:solidFill>
              </a:rPr>
              <a:t>Reduced administrative burden for exam chairs while improving the candidate experience</a:t>
            </a:r>
            <a:endParaRPr>
              <a:solidFill>
                <a:schemeClr val="dk1"/>
              </a:solidFill>
            </a:endParaRPr>
          </a:p>
          <a:p>
            <a:pPr marL="914400" marR="0" lvl="3" indent="-228600" algn="l" rtl="0">
              <a:lnSpc>
                <a:spcPct val="100000"/>
              </a:lnSpc>
              <a:spcBef>
                <a:spcPts val="1000"/>
              </a:spcBef>
              <a:spcAft>
                <a:spcPts val="0"/>
              </a:spcAft>
              <a:buSzPts val="1800"/>
              <a:buFont typeface="Noto Sans Symbols"/>
              <a:buChar char="•"/>
            </a:pPr>
            <a:r>
              <a:rPr lang="en-US">
                <a:solidFill>
                  <a:schemeClr val="dk1"/>
                </a:solidFill>
              </a:rPr>
              <a:t>Introduced new volunteer role: Exam Systems Liaison (Ken Major)</a:t>
            </a:r>
            <a:endParaRPr>
              <a:solidFill>
                <a:schemeClr val="dk1"/>
              </a:solidFill>
            </a:endParaRPr>
          </a:p>
          <a:p>
            <a:pPr marL="736092" marR="0" lvl="0" indent="-349250" algn="l" rtl="0">
              <a:lnSpc>
                <a:spcPct val="100000"/>
              </a:lnSpc>
              <a:spcBef>
                <a:spcPts val="1000"/>
              </a:spcBef>
              <a:spcAft>
                <a:spcPts val="0"/>
              </a:spcAft>
              <a:buSzPts val="1900"/>
              <a:buFont typeface="Noto Sans Symbols"/>
              <a:buChar char="▪"/>
            </a:pPr>
            <a:r>
              <a:rPr lang="en-US" sz="1900">
                <a:solidFill>
                  <a:schemeClr val="dk1"/>
                </a:solidFill>
              </a:rPr>
              <a:t>New online application system</a:t>
            </a:r>
            <a:endParaRPr sz="1900">
              <a:solidFill>
                <a:schemeClr val="dk1"/>
              </a:solidFill>
            </a:endParaRPr>
          </a:p>
          <a:p>
            <a:pPr marL="914400" marR="0" lvl="3" indent="-228600" algn="l" rtl="0">
              <a:lnSpc>
                <a:spcPct val="100000"/>
              </a:lnSpc>
              <a:spcBef>
                <a:spcPts val="1000"/>
              </a:spcBef>
              <a:spcAft>
                <a:spcPts val="0"/>
              </a:spcAft>
              <a:buSzPts val="1800"/>
              <a:buFont typeface="Noto Sans Symbols"/>
              <a:buChar char="•"/>
            </a:pPr>
            <a:r>
              <a:rPr lang="en-US">
                <a:solidFill>
                  <a:schemeClr val="dk1"/>
                </a:solidFill>
              </a:rPr>
              <a:t>Streamlines the full registration workflow</a:t>
            </a:r>
            <a:endParaRPr>
              <a:solidFill>
                <a:schemeClr val="dk1"/>
              </a:solidFill>
            </a:endParaRPr>
          </a:p>
          <a:p>
            <a:pPr marL="914400" marR="0" lvl="3" indent="-228600" algn="l" rtl="0">
              <a:lnSpc>
                <a:spcPct val="100000"/>
              </a:lnSpc>
              <a:spcBef>
                <a:spcPts val="1000"/>
              </a:spcBef>
              <a:spcAft>
                <a:spcPts val="0"/>
              </a:spcAft>
              <a:buSzPts val="1800"/>
              <a:buFont typeface="Noto Sans Symbols"/>
              <a:buChar char="•"/>
            </a:pPr>
            <a:r>
              <a:rPr lang="en-US">
                <a:solidFill>
                  <a:schemeClr val="dk1"/>
                </a:solidFill>
              </a:rPr>
              <a:t>Reduces errors and automates manual steps</a:t>
            </a:r>
            <a:endParaRPr>
              <a:solidFill>
                <a:schemeClr val="dk1"/>
              </a:solidFill>
            </a:endParaRPr>
          </a:p>
          <a:p>
            <a:pPr marL="914400" marR="0" lvl="3" indent="-228600" algn="l" rtl="0">
              <a:lnSpc>
                <a:spcPct val="100000"/>
              </a:lnSpc>
              <a:spcBef>
                <a:spcPts val="1000"/>
              </a:spcBef>
              <a:spcAft>
                <a:spcPts val="0"/>
              </a:spcAft>
              <a:buSzPts val="1800"/>
              <a:buFont typeface="Noto Sans Symbols"/>
              <a:buChar char="•"/>
            </a:pPr>
            <a:r>
              <a:rPr lang="en-US">
                <a:solidFill>
                  <a:schemeClr val="dk1"/>
                </a:solidFill>
              </a:rPr>
              <a:t>Integrates applicants directly into membership and certification systems</a:t>
            </a:r>
            <a:endParaRPr>
              <a:solidFill>
                <a:schemeClr val="dk1"/>
              </a:solidFill>
            </a:endParaRPr>
          </a:p>
          <a:p>
            <a:pPr marL="914400" marR="0" lvl="3" indent="-228600" algn="l" rtl="0">
              <a:lnSpc>
                <a:spcPct val="100000"/>
              </a:lnSpc>
              <a:spcBef>
                <a:spcPts val="1000"/>
              </a:spcBef>
              <a:spcAft>
                <a:spcPts val="0"/>
              </a:spcAft>
              <a:buSzPts val="1800"/>
              <a:buFont typeface="Noto Sans Symbols"/>
              <a:buChar char="•"/>
            </a:pPr>
            <a:r>
              <a:rPr lang="en-US">
                <a:solidFill>
                  <a:schemeClr val="dk1"/>
                </a:solidFill>
              </a:rPr>
              <a:t>Improves status tracking, processing times, and transitions from application → exam → certification → maintenance</a:t>
            </a:r>
            <a:endParaRPr/>
          </a:p>
        </p:txBody>
      </p:sp>
      <p:sp>
        <p:nvSpPr>
          <p:cNvPr id="123" name="Google Shape;123;g3e5c87d8b28_1_0"/>
          <p:cNvSpPr>
            <a:spLocks noGrp="1"/>
          </p:cNvSpPr>
          <p:nvPr>
            <p:ph type="sldNum" idx="12"/>
          </p:nvPr>
        </p:nvSpPr>
        <p:spPr>
          <a:xfrm>
            <a:off x="10758922" y="6217920"/>
            <a:ext cx="365700" cy="365700"/>
          </a:xfrm>
          <a:prstGeom prst="ellipse">
            <a:avLst/>
          </a:prstGeom>
          <a:solidFill>
            <a:srgbClr val="1D1D1D">
              <a:alpha val="70196"/>
            </a:srgbClr>
          </a:solidFill>
          <a:ln>
            <a:noFill/>
          </a:ln>
        </p:spPr>
        <p:txBody>
          <a:bodyPr spcFirstLastPara="1" wrap="square" lIns="18275" tIns="45700" rIns="18275" bIns="45700" anchor="ctr" anchorCtr="0">
            <a:noAutofit/>
          </a:bodyPr>
          <a:lstStyle/>
          <a:p>
            <a:pPr marL="0" lvl="0" indent="0" algn="ctr" rtl="0">
              <a:lnSpc>
                <a:spcPct val="100000"/>
              </a:lnSpc>
              <a:spcBef>
                <a:spcPts val="0"/>
              </a:spcBef>
              <a:spcAft>
                <a:spcPts val="0"/>
              </a:spcAft>
              <a:buClr>
                <a:srgbClr val="000000"/>
              </a:buClr>
              <a:buSzPts val="1100"/>
              <a:buFont typeface="Arial"/>
              <a:buNone/>
            </a:pPr>
            <a:fld id="{00000000-1234-1234-1234-123412341234}" type="slidenum">
              <a:rPr lang="en-US"/>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91"/>
          <p:cNvSpPr/>
          <p:nvPr/>
        </p:nvSpPr>
        <p:spPr>
          <a:xfrm>
            <a:off x="0" y="-2"/>
            <a:ext cx="12192000" cy="685800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29" name="Google Shape;129;p91"/>
          <p:cNvSpPr/>
          <p:nvPr/>
        </p:nvSpPr>
        <p:spPr>
          <a:xfrm>
            <a:off x="0" y="4918509"/>
            <a:ext cx="12192000" cy="193949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30" name="Google Shape;130;p91"/>
          <p:cNvSpPr txBox="1">
            <a:spLocks noGrp="1"/>
          </p:cNvSpPr>
          <p:nvPr>
            <p:ph type="title"/>
          </p:nvPr>
        </p:nvSpPr>
        <p:spPr>
          <a:xfrm>
            <a:off x="2809649" y="271075"/>
            <a:ext cx="5414100" cy="894300"/>
          </a:xfrm>
          <a:prstGeom prst="rect">
            <a:avLst/>
          </a:prstGeom>
          <a:solidFill>
            <a:srgbClr val="FFFFFF"/>
          </a:solidFill>
          <a:ln w="9525" cap="flat" cmpd="sng">
            <a:solidFill>
              <a:srgbClr val="404040"/>
            </a:solidFill>
            <a:prstDash val="solid"/>
            <a:round/>
            <a:headEnd type="none" w="sm" len="sm"/>
            <a:tailEnd type="none" w="sm" len="sm"/>
          </a:ln>
        </p:spPr>
        <p:txBody>
          <a:bodyPr spcFirstLastPara="1" wrap="square" lIns="274300" tIns="182875" rIns="274300" bIns="182875" anchor="ctr" anchorCtr="1">
            <a:normAutofit fontScale="90000"/>
          </a:bodyPr>
          <a:lstStyle/>
          <a:p>
            <a:pPr marL="0" lvl="0" indent="0" algn="ctr" rtl="0">
              <a:lnSpc>
                <a:spcPct val="90000"/>
              </a:lnSpc>
              <a:spcBef>
                <a:spcPts val="0"/>
              </a:spcBef>
              <a:spcAft>
                <a:spcPts val="0"/>
              </a:spcAft>
              <a:buClr>
                <a:srgbClr val="7E3D1E"/>
              </a:buClr>
              <a:buSzPts val="2880"/>
              <a:buFont typeface="Gill Sans"/>
              <a:buNone/>
            </a:pPr>
            <a:r>
              <a:rPr lang="en-US" sz="2800"/>
              <a:t>Membership Ten Year Review</a:t>
            </a:r>
            <a:endParaRPr sz="2800"/>
          </a:p>
        </p:txBody>
      </p:sp>
      <p:sp>
        <p:nvSpPr>
          <p:cNvPr id="131" name="Google Shape;131;p91"/>
          <p:cNvSpPr txBox="1">
            <a:spLocks noGrp="1"/>
          </p:cNvSpPr>
          <p:nvPr>
            <p:ph type="body" idx="1"/>
          </p:nvPr>
        </p:nvSpPr>
        <p:spPr>
          <a:xfrm>
            <a:off x="609600" y="1929932"/>
            <a:ext cx="3703200" cy="274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a:solidFill>
                  <a:srgbClr val="000000"/>
                </a:solidFill>
              </a:rPr>
              <a:t>W</a:t>
            </a:r>
            <a:r>
              <a:rPr lang="en-US" sz="2000" b="0" i="0" u="none" strike="noStrike" cap="none">
                <a:solidFill>
                  <a:srgbClr val="000000"/>
                </a:solidFill>
              </a:rPr>
              <a:t>e are seeing an increase in membership </a:t>
            </a:r>
            <a:r>
              <a:rPr lang="en-US" sz="2000">
                <a:solidFill>
                  <a:srgbClr val="000000"/>
                </a:solidFill>
              </a:rPr>
              <a:t>primarily in the ROHT designation with significant increases over the past two years</a:t>
            </a:r>
            <a:r>
              <a:rPr lang="en-US" sz="2000" b="0" i="0" u="none" strike="noStrike" cap="none">
                <a:solidFill>
                  <a:srgbClr val="000000"/>
                </a:solidFill>
              </a:rPr>
              <a:t>.</a:t>
            </a:r>
            <a:endParaRPr sz="2000"/>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Twentieth Century"/>
              <a:ea typeface="Twentieth Century"/>
              <a:cs typeface="Twentieth Century"/>
              <a:sym typeface="Twentieth Century"/>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Twentieth Century"/>
              <a:ea typeface="Twentieth Century"/>
              <a:cs typeface="Twentieth Century"/>
              <a:sym typeface="Twentieth Century"/>
            </a:endParaRPr>
          </a:p>
        </p:txBody>
      </p:sp>
      <p:sp>
        <p:nvSpPr>
          <p:cNvPr id="132" name="Google Shape;132;p91"/>
          <p:cNvSpPr txBox="1"/>
          <p:nvPr/>
        </p:nvSpPr>
        <p:spPr>
          <a:xfrm>
            <a:off x="895825" y="5438155"/>
            <a:ext cx="3912967" cy="646290"/>
          </a:xfrm>
          <a:prstGeom prst="rect">
            <a:avLst/>
          </a:prstGeom>
          <a:noFill/>
          <a:ln>
            <a:noFill/>
          </a:ln>
        </p:spPr>
        <p:txBody>
          <a:bodyPr spcFirstLastPara="1" wrap="square" lIns="91425" tIns="45700" rIns="91425" bIns="45700" anchor="t" anchorCtr="0">
            <a:spAutoFit/>
          </a:bodyPr>
          <a:lstStyle/>
          <a:p>
            <a:pPr marL="45720" marR="0" lvl="0" indent="0" algn="l" rtl="0">
              <a:lnSpc>
                <a:spcPct val="90000"/>
              </a:lnSpc>
              <a:spcBef>
                <a:spcPts val="0"/>
              </a:spcBef>
              <a:spcAft>
                <a:spcPts val="0"/>
              </a:spcAft>
              <a:buClr>
                <a:srgbClr val="000000"/>
              </a:buClr>
              <a:buSzPts val="1800"/>
              <a:buFont typeface="Arial"/>
              <a:buNone/>
            </a:pPr>
            <a:r>
              <a:rPr lang="en-US" sz="2000" b="0" i="0" u="none" strike="noStrike" cap="none">
                <a:solidFill>
                  <a:srgbClr val="000000"/>
                </a:solidFill>
                <a:latin typeface="Gill Sans"/>
                <a:ea typeface="Gill Sans"/>
                <a:cs typeface="Gill Sans"/>
                <a:sym typeface="Gill Sans"/>
              </a:rPr>
              <a:t>Note: membership is the total of new members and renewals</a:t>
            </a:r>
            <a:endParaRPr sz="2000" b="0" i="0" u="none" strike="noStrike" cap="none">
              <a:solidFill>
                <a:srgbClr val="000000"/>
              </a:solidFill>
              <a:latin typeface="Gill Sans"/>
              <a:ea typeface="Gill Sans"/>
              <a:cs typeface="Gill Sans"/>
              <a:sym typeface="Gill Sans"/>
            </a:endParaRPr>
          </a:p>
        </p:txBody>
      </p:sp>
      <p:pic>
        <p:nvPicPr>
          <p:cNvPr id="133" name="Google Shape;133;p91"/>
          <p:cNvPicPr preferRelativeResize="0"/>
          <p:nvPr/>
        </p:nvPicPr>
        <p:blipFill rotWithShape="1">
          <a:blip r:embed="rId3">
            <a:alphaModFix/>
          </a:blip>
          <a:srcRect/>
          <a:stretch/>
        </p:blipFill>
        <p:spPr>
          <a:xfrm>
            <a:off x="4949250" y="1515375"/>
            <a:ext cx="6624051" cy="42828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92"/>
          <p:cNvSpPr txBox="1">
            <a:spLocks noGrp="1"/>
          </p:cNvSpPr>
          <p:nvPr>
            <p:ph type="title" idx="4294967295"/>
          </p:nvPr>
        </p:nvSpPr>
        <p:spPr>
          <a:xfrm>
            <a:off x="2453375" y="431251"/>
            <a:ext cx="7336717" cy="757021"/>
          </a:xfrm>
          <a:prstGeom prst="rect">
            <a:avLst/>
          </a:prstGeom>
          <a:solidFill>
            <a:srgbClr val="FFFFFF"/>
          </a:solidFill>
          <a:ln w="31750" cap="sq" cmpd="sng">
            <a:solidFill>
              <a:srgbClr val="404040"/>
            </a:solidFill>
            <a:prstDash val="solid"/>
            <a:miter lim="8000"/>
            <a:headEnd type="none" w="sm" len="sm"/>
            <a:tailEnd type="none" w="sm" len="sm"/>
          </a:ln>
        </p:spPr>
        <p:txBody>
          <a:bodyPr spcFirstLastPara="1" wrap="square" lIns="274300" tIns="182875" rIns="274300" bIns="182875" anchor="ctr" anchorCtr="1">
            <a:normAutofit/>
          </a:bodyPr>
          <a:lstStyle/>
          <a:p>
            <a:pPr marL="0" lvl="0" indent="0" algn="ctr" rtl="0">
              <a:lnSpc>
                <a:spcPct val="90000"/>
              </a:lnSpc>
              <a:spcBef>
                <a:spcPts val="0"/>
              </a:spcBef>
              <a:spcAft>
                <a:spcPts val="0"/>
              </a:spcAft>
              <a:buClr>
                <a:srgbClr val="7E3D1E"/>
              </a:buClr>
              <a:buSzPts val="2880"/>
              <a:buFont typeface="Gill Sans"/>
              <a:buNone/>
            </a:pPr>
            <a:r>
              <a:rPr lang="en-US" sz="2400"/>
              <a:t>CURRENT ROH MEMBERSHIP</a:t>
            </a:r>
            <a:endParaRPr sz="2400" b="1"/>
          </a:p>
        </p:txBody>
      </p:sp>
      <p:pic>
        <p:nvPicPr>
          <p:cNvPr id="139" name="Google Shape;139;p92" descr="A blue and white globe&#10;&#10;Description automatically generated"/>
          <p:cNvPicPr preferRelativeResize="0">
            <a:picLocks noGrp="1"/>
          </p:cNvPicPr>
          <p:nvPr>
            <p:ph type="body" idx="4294967295"/>
          </p:nvPr>
        </p:nvPicPr>
        <p:blipFill rotWithShape="1">
          <a:blip r:embed="rId3">
            <a:alphaModFix/>
          </a:blip>
          <a:srcRect/>
          <a:stretch/>
        </p:blipFill>
        <p:spPr>
          <a:xfrm>
            <a:off x="7428897" y="1939511"/>
            <a:ext cx="406400" cy="381000"/>
          </a:xfrm>
          <a:prstGeom prst="rect">
            <a:avLst/>
          </a:prstGeom>
          <a:noFill/>
          <a:ln>
            <a:noFill/>
          </a:ln>
        </p:spPr>
      </p:pic>
      <p:pic>
        <p:nvPicPr>
          <p:cNvPr id="140" name="Google Shape;140;p92"/>
          <p:cNvPicPr preferRelativeResize="0"/>
          <p:nvPr/>
        </p:nvPicPr>
        <p:blipFill rotWithShape="1">
          <a:blip r:embed="rId4">
            <a:alphaModFix/>
          </a:blip>
          <a:srcRect l="4163" t="6367" r="-1667" b="2665"/>
          <a:stretch/>
        </p:blipFill>
        <p:spPr>
          <a:xfrm>
            <a:off x="497245" y="1257724"/>
            <a:ext cx="7051325" cy="5387551"/>
          </a:xfrm>
          <a:prstGeom prst="rect">
            <a:avLst/>
          </a:prstGeom>
          <a:noFill/>
          <a:ln>
            <a:noFill/>
          </a:ln>
        </p:spPr>
      </p:pic>
      <p:sp>
        <p:nvSpPr>
          <p:cNvPr id="141" name="Google Shape;141;p92"/>
          <p:cNvSpPr txBox="1"/>
          <p:nvPr/>
        </p:nvSpPr>
        <p:spPr>
          <a:xfrm>
            <a:off x="7825692" y="1981811"/>
            <a:ext cx="1964400"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2000" b="0" i="0" u="none" strike="noStrike" cap="none">
                <a:solidFill>
                  <a:srgbClr val="000000"/>
                </a:solidFill>
                <a:latin typeface="Gill Sans"/>
                <a:ea typeface="Gill Sans"/>
                <a:cs typeface="Gill Sans"/>
                <a:sym typeface="Gill Sans"/>
              </a:rPr>
              <a:t>International: 9</a:t>
            </a:r>
            <a:endParaRPr sz="2000" b="0" i="0" u="none" strike="noStrike" cap="none">
              <a:solidFill>
                <a:schemeClr val="dk1"/>
              </a:solidFill>
              <a:latin typeface="Gill Sans"/>
              <a:ea typeface="Gill Sans"/>
              <a:cs typeface="Gill Sans"/>
              <a:sym typeface="Gill Sans"/>
            </a:endParaRPr>
          </a:p>
        </p:txBody>
      </p:sp>
      <p:sp>
        <p:nvSpPr>
          <p:cNvPr id="142" name="Google Shape;142;p92"/>
          <p:cNvSpPr txBox="1"/>
          <p:nvPr/>
        </p:nvSpPr>
        <p:spPr>
          <a:xfrm>
            <a:off x="8122024" y="5380354"/>
            <a:ext cx="2919562"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2000" b="0" i="0" u="none" strike="noStrike" cap="none">
                <a:solidFill>
                  <a:srgbClr val="262626"/>
                </a:solidFill>
                <a:latin typeface="Gill Sans"/>
                <a:ea typeface="Gill Sans"/>
                <a:cs typeface="Gill Sans"/>
                <a:sym typeface="Gill Sans"/>
              </a:rPr>
              <a:t>Total ROH: 24</a:t>
            </a:r>
            <a:r>
              <a:rPr lang="en-US" sz="2000">
                <a:solidFill>
                  <a:srgbClr val="262626"/>
                </a:solidFill>
                <a:latin typeface="Gill Sans"/>
                <a:ea typeface="Gill Sans"/>
                <a:cs typeface="Gill Sans"/>
                <a:sym typeface="Gill Sans"/>
              </a:rPr>
              <a:t>7</a:t>
            </a:r>
            <a:endParaRPr sz="2000" b="0" i="0" u="none" strike="noStrike" cap="none">
              <a:solidFill>
                <a:schemeClr val="dk1"/>
              </a:solidFill>
              <a:latin typeface="Gill Sans"/>
              <a:ea typeface="Gill Sans"/>
              <a:cs typeface="Gill Sans"/>
              <a:sym typeface="Gill Sans"/>
            </a:endParaRPr>
          </a:p>
        </p:txBody>
      </p:sp>
      <p:sp>
        <p:nvSpPr>
          <p:cNvPr id="143" name="Google Shape;143;p92"/>
          <p:cNvSpPr/>
          <p:nvPr/>
        </p:nvSpPr>
        <p:spPr>
          <a:xfrm>
            <a:off x="778785" y="4468809"/>
            <a:ext cx="503400" cy="401100"/>
          </a:xfrm>
          <a:prstGeom prst="teardrop">
            <a:avLst>
              <a:gd name="adj" fmla="val 100000"/>
            </a:avLst>
          </a:prstGeom>
          <a:solidFill>
            <a:srgbClr val="ECECE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r>
              <a:rPr lang="en-US" sz="1200" b="1">
                <a:solidFill>
                  <a:schemeClr val="dk1"/>
                </a:solidFill>
                <a:latin typeface="Century Gothic"/>
                <a:ea typeface="Century Gothic"/>
                <a:cs typeface="Century Gothic"/>
                <a:sym typeface="Century Gothic"/>
              </a:rPr>
              <a:t>33</a:t>
            </a:r>
            <a:endParaRPr sz="1200" b="1" i="0" u="none" strike="noStrike" cap="none">
              <a:solidFill>
                <a:schemeClr val="dk1"/>
              </a:solidFill>
              <a:latin typeface="Century Gothic"/>
              <a:ea typeface="Century Gothic"/>
              <a:cs typeface="Century Gothic"/>
              <a:sym typeface="Century Gothic"/>
            </a:endParaRPr>
          </a:p>
        </p:txBody>
      </p:sp>
      <p:sp>
        <p:nvSpPr>
          <p:cNvPr id="144" name="Google Shape;144;p92"/>
          <p:cNvSpPr/>
          <p:nvPr/>
        </p:nvSpPr>
        <p:spPr>
          <a:xfrm flipH="1">
            <a:off x="6604250" y="5201700"/>
            <a:ext cx="503400" cy="381000"/>
          </a:xfrm>
          <a:prstGeom prst="teardrop">
            <a:avLst>
              <a:gd name="adj" fmla="val 100000"/>
            </a:avLst>
          </a:prstGeom>
          <a:solidFill>
            <a:srgbClr val="ECECE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r>
              <a:rPr lang="en-US" sz="1200" b="1">
                <a:solidFill>
                  <a:schemeClr val="dk1"/>
                </a:solidFill>
                <a:latin typeface="Century Gothic"/>
                <a:ea typeface="Century Gothic"/>
                <a:cs typeface="Century Gothic"/>
                <a:sym typeface="Century Gothic"/>
              </a:rPr>
              <a:t>11</a:t>
            </a:r>
            <a:endParaRPr sz="1200" b="1">
              <a:solidFill>
                <a:schemeClr val="dk1"/>
              </a:solidFill>
              <a:latin typeface="Century Gothic"/>
              <a:ea typeface="Century Gothic"/>
              <a:cs typeface="Century Gothic"/>
              <a:sym typeface="Century Gothic"/>
            </a:endParaRPr>
          </a:p>
        </p:txBody>
      </p:sp>
      <p:sp>
        <p:nvSpPr>
          <p:cNvPr id="145" name="Google Shape;145;p92"/>
          <p:cNvSpPr/>
          <p:nvPr/>
        </p:nvSpPr>
        <p:spPr>
          <a:xfrm>
            <a:off x="1522560" y="4621209"/>
            <a:ext cx="503400" cy="401100"/>
          </a:xfrm>
          <a:prstGeom prst="teardrop">
            <a:avLst>
              <a:gd name="adj" fmla="val 100000"/>
            </a:avLst>
          </a:prstGeom>
          <a:solidFill>
            <a:srgbClr val="ECECE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r>
              <a:rPr lang="en-US" sz="1200" b="1">
                <a:solidFill>
                  <a:schemeClr val="dk1"/>
                </a:solidFill>
                <a:latin typeface="Century Gothic"/>
                <a:ea typeface="Century Gothic"/>
                <a:cs typeface="Century Gothic"/>
                <a:sym typeface="Century Gothic"/>
              </a:rPr>
              <a:t>36</a:t>
            </a:r>
            <a:endParaRPr sz="1200" b="1">
              <a:solidFill>
                <a:schemeClr val="dk1"/>
              </a:solidFill>
              <a:latin typeface="Century Gothic"/>
              <a:ea typeface="Century Gothic"/>
              <a:cs typeface="Century Gothic"/>
              <a:sym typeface="Century Gothic"/>
            </a:endParaRPr>
          </a:p>
        </p:txBody>
      </p:sp>
      <p:sp>
        <p:nvSpPr>
          <p:cNvPr id="146" name="Google Shape;146;p92"/>
          <p:cNvSpPr/>
          <p:nvPr/>
        </p:nvSpPr>
        <p:spPr>
          <a:xfrm>
            <a:off x="2255985" y="5022309"/>
            <a:ext cx="503400" cy="401100"/>
          </a:xfrm>
          <a:prstGeom prst="teardrop">
            <a:avLst>
              <a:gd name="adj" fmla="val 100000"/>
            </a:avLst>
          </a:prstGeom>
          <a:solidFill>
            <a:srgbClr val="ECECE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r>
              <a:rPr lang="en-US" sz="1200" b="1">
                <a:solidFill>
                  <a:schemeClr val="dk1"/>
                </a:solidFill>
                <a:latin typeface="Century Gothic"/>
                <a:ea typeface="Century Gothic"/>
                <a:cs typeface="Century Gothic"/>
                <a:sym typeface="Century Gothic"/>
              </a:rPr>
              <a:t>2</a:t>
            </a:r>
            <a:endParaRPr sz="1200" b="1">
              <a:solidFill>
                <a:schemeClr val="dk1"/>
              </a:solidFill>
              <a:latin typeface="Century Gothic"/>
              <a:ea typeface="Century Gothic"/>
              <a:cs typeface="Century Gothic"/>
              <a:sym typeface="Century Gothic"/>
            </a:endParaRPr>
          </a:p>
        </p:txBody>
      </p:sp>
      <p:sp>
        <p:nvSpPr>
          <p:cNvPr id="147" name="Google Shape;147;p92"/>
          <p:cNvSpPr/>
          <p:nvPr/>
        </p:nvSpPr>
        <p:spPr>
          <a:xfrm>
            <a:off x="2989410" y="4708134"/>
            <a:ext cx="503400" cy="401100"/>
          </a:xfrm>
          <a:prstGeom prst="teardrop">
            <a:avLst>
              <a:gd name="adj" fmla="val 100000"/>
            </a:avLst>
          </a:prstGeom>
          <a:solidFill>
            <a:srgbClr val="ECECE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r>
              <a:rPr lang="en-US" sz="1200" b="1">
                <a:solidFill>
                  <a:schemeClr val="dk1"/>
                </a:solidFill>
                <a:latin typeface="Century Gothic"/>
                <a:ea typeface="Century Gothic"/>
                <a:cs typeface="Century Gothic"/>
                <a:sym typeface="Century Gothic"/>
              </a:rPr>
              <a:t>8</a:t>
            </a:r>
            <a:endParaRPr sz="1800" b="1" i="0" u="none" strike="noStrike" cap="none">
              <a:solidFill>
                <a:schemeClr val="dk1"/>
              </a:solidFill>
              <a:latin typeface="Century Gothic"/>
              <a:ea typeface="Century Gothic"/>
              <a:cs typeface="Century Gothic"/>
              <a:sym typeface="Century Gothic"/>
            </a:endParaRPr>
          </a:p>
        </p:txBody>
      </p:sp>
      <p:sp>
        <p:nvSpPr>
          <p:cNvPr id="148" name="Google Shape;148;p92"/>
          <p:cNvSpPr/>
          <p:nvPr/>
        </p:nvSpPr>
        <p:spPr>
          <a:xfrm>
            <a:off x="3817000" y="5191650"/>
            <a:ext cx="644100" cy="401100"/>
          </a:xfrm>
          <a:prstGeom prst="teardrop">
            <a:avLst>
              <a:gd name="adj" fmla="val 100000"/>
            </a:avLst>
          </a:prstGeom>
          <a:solidFill>
            <a:srgbClr val="ECECE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r>
              <a:rPr lang="en-US" sz="1200" b="1">
                <a:solidFill>
                  <a:schemeClr val="dk1"/>
                </a:solidFill>
                <a:latin typeface="Century Gothic"/>
                <a:ea typeface="Century Gothic"/>
                <a:cs typeface="Century Gothic"/>
                <a:sym typeface="Century Gothic"/>
              </a:rPr>
              <a:t>112</a:t>
            </a:r>
            <a:endParaRPr sz="1200" b="1">
              <a:solidFill>
                <a:schemeClr val="dk1"/>
              </a:solidFill>
              <a:latin typeface="Century Gothic"/>
              <a:ea typeface="Century Gothic"/>
              <a:cs typeface="Century Gothic"/>
              <a:sym typeface="Century Gothic"/>
            </a:endParaRPr>
          </a:p>
        </p:txBody>
      </p:sp>
      <p:sp>
        <p:nvSpPr>
          <p:cNvPr id="149" name="Google Shape;149;p92"/>
          <p:cNvSpPr/>
          <p:nvPr/>
        </p:nvSpPr>
        <p:spPr>
          <a:xfrm>
            <a:off x="4995710" y="4708134"/>
            <a:ext cx="503400" cy="401100"/>
          </a:xfrm>
          <a:prstGeom prst="teardrop">
            <a:avLst>
              <a:gd name="adj" fmla="val 100000"/>
            </a:avLst>
          </a:prstGeom>
          <a:solidFill>
            <a:srgbClr val="ECECE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r>
              <a:rPr lang="en-US" sz="1200" b="1">
                <a:solidFill>
                  <a:schemeClr val="dk1"/>
                </a:solidFill>
                <a:latin typeface="Century Gothic"/>
                <a:ea typeface="Century Gothic"/>
                <a:cs typeface="Century Gothic"/>
                <a:sym typeface="Century Gothic"/>
              </a:rPr>
              <a:t>28</a:t>
            </a:r>
            <a:endParaRPr sz="1200" b="1">
              <a:solidFill>
                <a:schemeClr val="dk1"/>
              </a:solidFill>
              <a:latin typeface="Century Gothic"/>
              <a:ea typeface="Century Gothic"/>
              <a:cs typeface="Century Gothic"/>
              <a:sym typeface="Century Gothic"/>
            </a:endParaRPr>
          </a:p>
        </p:txBody>
      </p:sp>
      <p:sp>
        <p:nvSpPr>
          <p:cNvPr id="150" name="Google Shape;150;p92"/>
          <p:cNvSpPr/>
          <p:nvPr/>
        </p:nvSpPr>
        <p:spPr>
          <a:xfrm>
            <a:off x="5718735" y="5191659"/>
            <a:ext cx="503400" cy="401100"/>
          </a:xfrm>
          <a:prstGeom prst="teardrop">
            <a:avLst>
              <a:gd name="adj" fmla="val 100000"/>
            </a:avLst>
          </a:prstGeom>
          <a:solidFill>
            <a:srgbClr val="ECECE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r>
              <a:rPr lang="en-US" sz="1200" b="1">
                <a:solidFill>
                  <a:schemeClr val="dk1"/>
                </a:solidFill>
                <a:latin typeface="Century Gothic"/>
                <a:ea typeface="Century Gothic"/>
                <a:cs typeface="Century Gothic"/>
                <a:sym typeface="Century Gothic"/>
              </a:rPr>
              <a:t>5</a:t>
            </a:r>
            <a:endParaRPr sz="1200" b="1">
              <a:solidFill>
                <a:schemeClr val="dk1"/>
              </a:solidFill>
              <a:latin typeface="Century Gothic"/>
              <a:ea typeface="Century Gothic"/>
              <a:cs typeface="Century Gothic"/>
              <a:sym typeface="Century Gothic"/>
            </a:endParaRPr>
          </a:p>
        </p:txBody>
      </p:sp>
      <p:sp>
        <p:nvSpPr>
          <p:cNvPr id="151" name="Google Shape;151;p92"/>
          <p:cNvSpPr/>
          <p:nvPr/>
        </p:nvSpPr>
        <p:spPr>
          <a:xfrm flipH="1">
            <a:off x="5844300" y="3895975"/>
            <a:ext cx="503400" cy="381000"/>
          </a:xfrm>
          <a:prstGeom prst="teardrop">
            <a:avLst>
              <a:gd name="adj" fmla="val 100000"/>
            </a:avLst>
          </a:prstGeom>
          <a:solidFill>
            <a:srgbClr val="ECECE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r>
              <a:rPr lang="en-US" sz="1200" b="1">
                <a:solidFill>
                  <a:schemeClr val="dk1"/>
                </a:solidFill>
                <a:latin typeface="Century Gothic"/>
                <a:ea typeface="Century Gothic"/>
                <a:cs typeface="Century Gothic"/>
                <a:sym typeface="Century Gothic"/>
              </a:rPr>
              <a:t>3</a:t>
            </a:r>
            <a:endParaRPr sz="1200" b="1">
              <a:solidFill>
                <a:schemeClr val="dk1"/>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g3e8316125e0_0_12"/>
          <p:cNvSpPr txBox="1">
            <a:spLocks noGrp="1"/>
          </p:cNvSpPr>
          <p:nvPr>
            <p:ph type="title" idx="4294967295"/>
          </p:nvPr>
        </p:nvSpPr>
        <p:spPr>
          <a:xfrm>
            <a:off x="2453375" y="431251"/>
            <a:ext cx="7336800" cy="756900"/>
          </a:xfrm>
          <a:prstGeom prst="rect">
            <a:avLst/>
          </a:prstGeom>
          <a:solidFill>
            <a:srgbClr val="FFFFFF"/>
          </a:solidFill>
          <a:ln w="31750" cap="sq" cmpd="sng">
            <a:solidFill>
              <a:srgbClr val="404040"/>
            </a:solidFill>
            <a:prstDash val="solid"/>
            <a:miter lim="8000"/>
            <a:headEnd type="none" w="sm" len="sm"/>
            <a:tailEnd type="none" w="sm" len="sm"/>
          </a:ln>
        </p:spPr>
        <p:txBody>
          <a:bodyPr spcFirstLastPara="1" wrap="square" lIns="274300" tIns="182875" rIns="274300" bIns="182875" anchor="ctr" anchorCtr="1">
            <a:normAutofit/>
          </a:bodyPr>
          <a:lstStyle/>
          <a:p>
            <a:pPr marL="0" lvl="0" indent="0" algn="ctr" rtl="0">
              <a:lnSpc>
                <a:spcPct val="90000"/>
              </a:lnSpc>
              <a:spcBef>
                <a:spcPts val="0"/>
              </a:spcBef>
              <a:spcAft>
                <a:spcPts val="0"/>
              </a:spcAft>
              <a:buClr>
                <a:srgbClr val="7E3D1E"/>
              </a:buClr>
              <a:buSzPts val="2880"/>
              <a:buFont typeface="Gill Sans"/>
              <a:buNone/>
            </a:pPr>
            <a:r>
              <a:rPr lang="en-US" sz="2400"/>
              <a:t>CURRENT ROHT MEMBERSHIP</a:t>
            </a:r>
            <a:endParaRPr sz="2400" b="1"/>
          </a:p>
        </p:txBody>
      </p:sp>
      <p:pic>
        <p:nvPicPr>
          <p:cNvPr id="157" name="Google Shape;157;g3e8316125e0_0_12" descr="A blue and white globe&#10;&#10;Description automatically generated"/>
          <p:cNvPicPr preferRelativeResize="0">
            <a:picLocks noGrp="1"/>
          </p:cNvPicPr>
          <p:nvPr>
            <p:ph type="body" idx="4294967295"/>
          </p:nvPr>
        </p:nvPicPr>
        <p:blipFill rotWithShape="1">
          <a:blip r:embed="rId3">
            <a:alphaModFix/>
          </a:blip>
          <a:srcRect/>
          <a:stretch/>
        </p:blipFill>
        <p:spPr>
          <a:xfrm>
            <a:off x="7428897" y="1939511"/>
            <a:ext cx="406500" cy="381000"/>
          </a:xfrm>
          <a:prstGeom prst="rect">
            <a:avLst/>
          </a:prstGeom>
          <a:noFill/>
          <a:ln>
            <a:noFill/>
          </a:ln>
        </p:spPr>
      </p:pic>
      <p:pic>
        <p:nvPicPr>
          <p:cNvPr id="158" name="Google Shape;158;g3e8316125e0_0_12"/>
          <p:cNvPicPr preferRelativeResize="0"/>
          <p:nvPr/>
        </p:nvPicPr>
        <p:blipFill rotWithShape="1">
          <a:blip r:embed="rId4">
            <a:alphaModFix/>
          </a:blip>
          <a:srcRect l="4163" t="6368" r="-1667" b="2665"/>
          <a:stretch/>
        </p:blipFill>
        <p:spPr>
          <a:xfrm>
            <a:off x="497245" y="1257724"/>
            <a:ext cx="7051325" cy="5387551"/>
          </a:xfrm>
          <a:prstGeom prst="rect">
            <a:avLst/>
          </a:prstGeom>
          <a:noFill/>
          <a:ln>
            <a:noFill/>
          </a:ln>
        </p:spPr>
      </p:pic>
      <p:sp>
        <p:nvSpPr>
          <p:cNvPr id="159" name="Google Shape;159;g3e8316125e0_0_12"/>
          <p:cNvSpPr txBox="1"/>
          <p:nvPr/>
        </p:nvSpPr>
        <p:spPr>
          <a:xfrm>
            <a:off x="7825692" y="1981811"/>
            <a:ext cx="19644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2000" b="0" i="0" u="none" strike="noStrike" cap="none">
                <a:solidFill>
                  <a:srgbClr val="000000"/>
                </a:solidFill>
                <a:latin typeface="Gill Sans"/>
                <a:ea typeface="Gill Sans"/>
                <a:cs typeface="Gill Sans"/>
                <a:sym typeface="Gill Sans"/>
              </a:rPr>
              <a:t>International: </a:t>
            </a:r>
            <a:r>
              <a:rPr lang="en-US" sz="2000">
                <a:latin typeface="Gill Sans"/>
                <a:ea typeface="Gill Sans"/>
                <a:cs typeface="Gill Sans"/>
                <a:sym typeface="Gill Sans"/>
              </a:rPr>
              <a:t>2</a:t>
            </a:r>
            <a:endParaRPr sz="2000" b="0" i="0" u="none" strike="noStrike" cap="none">
              <a:solidFill>
                <a:schemeClr val="dk1"/>
              </a:solidFill>
              <a:latin typeface="Gill Sans"/>
              <a:ea typeface="Gill Sans"/>
              <a:cs typeface="Gill Sans"/>
              <a:sym typeface="Gill Sans"/>
            </a:endParaRPr>
          </a:p>
        </p:txBody>
      </p:sp>
      <p:sp>
        <p:nvSpPr>
          <p:cNvPr id="160" name="Google Shape;160;g3e8316125e0_0_12"/>
          <p:cNvSpPr txBox="1"/>
          <p:nvPr/>
        </p:nvSpPr>
        <p:spPr>
          <a:xfrm>
            <a:off x="8122024" y="5380354"/>
            <a:ext cx="29196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2000" b="0" i="0" u="none" strike="noStrike" cap="none">
                <a:solidFill>
                  <a:srgbClr val="262626"/>
                </a:solidFill>
                <a:latin typeface="Gill Sans"/>
                <a:ea typeface="Gill Sans"/>
                <a:cs typeface="Gill Sans"/>
                <a:sym typeface="Gill Sans"/>
              </a:rPr>
              <a:t>Total ROH: </a:t>
            </a:r>
            <a:r>
              <a:rPr lang="en-US" sz="2000">
                <a:solidFill>
                  <a:srgbClr val="262626"/>
                </a:solidFill>
                <a:latin typeface="Gill Sans"/>
                <a:ea typeface="Gill Sans"/>
                <a:cs typeface="Gill Sans"/>
                <a:sym typeface="Gill Sans"/>
              </a:rPr>
              <a:t>109</a:t>
            </a:r>
            <a:endParaRPr sz="2000" b="0" i="0" u="none" strike="noStrike" cap="none">
              <a:solidFill>
                <a:schemeClr val="dk1"/>
              </a:solidFill>
              <a:latin typeface="Gill Sans"/>
              <a:ea typeface="Gill Sans"/>
              <a:cs typeface="Gill Sans"/>
              <a:sym typeface="Gill Sans"/>
            </a:endParaRPr>
          </a:p>
        </p:txBody>
      </p:sp>
      <p:sp>
        <p:nvSpPr>
          <p:cNvPr id="161" name="Google Shape;161;g3e8316125e0_0_12"/>
          <p:cNvSpPr/>
          <p:nvPr/>
        </p:nvSpPr>
        <p:spPr>
          <a:xfrm>
            <a:off x="778785" y="4468809"/>
            <a:ext cx="503400" cy="401100"/>
          </a:xfrm>
          <a:prstGeom prst="teardrop">
            <a:avLst>
              <a:gd name="adj" fmla="val 100000"/>
            </a:avLst>
          </a:prstGeom>
          <a:solidFill>
            <a:srgbClr val="ECECE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r>
              <a:rPr lang="en-US" sz="1200" b="1">
                <a:solidFill>
                  <a:schemeClr val="dk1"/>
                </a:solidFill>
                <a:latin typeface="Century Gothic"/>
                <a:ea typeface="Century Gothic"/>
                <a:cs typeface="Century Gothic"/>
                <a:sym typeface="Century Gothic"/>
              </a:rPr>
              <a:t>12</a:t>
            </a:r>
            <a:endParaRPr sz="1200" b="1" i="0" u="none" strike="noStrike" cap="none">
              <a:solidFill>
                <a:schemeClr val="dk1"/>
              </a:solidFill>
              <a:latin typeface="Century Gothic"/>
              <a:ea typeface="Century Gothic"/>
              <a:cs typeface="Century Gothic"/>
              <a:sym typeface="Century Gothic"/>
            </a:endParaRPr>
          </a:p>
        </p:txBody>
      </p:sp>
      <p:sp>
        <p:nvSpPr>
          <p:cNvPr id="162" name="Google Shape;162;g3e8316125e0_0_12"/>
          <p:cNvSpPr/>
          <p:nvPr/>
        </p:nvSpPr>
        <p:spPr>
          <a:xfrm flipH="1">
            <a:off x="6604250" y="5201700"/>
            <a:ext cx="503400" cy="381000"/>
          </a:xfrm>
          <a:prstGeom prst="teardrop">
            <a:avLst>
              <a:gd name="adj" fmla="val 100000"/>
            </a:avLst>
          </a:prstGeom>
          <a:solidFill>
            <a:srgbClr val="ECECE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r>
              <a:rPr lang="en-US" sz="1200" b="1">
                <a:solidFill>
                  <a:schemeClr val="dk1"/>
                </a:solidFill>
                <a:latin typeface="Century Gothic"/>
                <a:ea typeface="Century Gothic"/>
                <a:cs typeface="Century Gothic"/>
                <a:sym typeface="Century Gothic"/>
              </a:rPr>
              <a:t>3</a:t>
            </a:r>
            <a:endParaRPr sz="1200" b="1">
              <a:solidFill>
                <a:schemeClr val="dk1"/>
              </a:solidFill>
              <a:latin typeface="Century Gothic"/>
              <a:ea typeface="Century Gothic"/>
              <a:cs typeface="Century Gothic"/>
              <a:sym typeface="Century Gothic"/>
            </a:endParaRPr>
          </a:p>
        </p:txBody>
      </p:sp>
      <p:sp>
        <p:nvSpPr>
          <p:cNvPr id="163" name="Google Shape;163;g3e8316125e0_0_12"/>
          <p:cNvSpPr/>
          <p:nvPr/>
        </p:nvSpPr>
        <p:spPr>
          <a:xfrm>
            <a:off x="1522560" y="4621209"/>
            <a:ext cx="503400" cy="401100"/>
          </a:xfrm>
          <a:prstGeom prst="teardrop">
            <a:avLst>
              <a:gd name="adj" fmla="val 100000"/>
            </a:avLst>
          </a:prstGeom>
          <a:solidFill>
            <a:srgbClr val="ECECE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r>
              <a:rPr lang="en-US" sz="1200" b="1">
                <a:solidFill>
                  <a:schemeClr val="dk1"/>
                </a:solidFill>
                <a:latin typeface="Century Gothic"/>
                <a:ea typeface="Century Gothic"/>
                <a:cs typeface="Century Gothic"/>
                <a:sym typeface="Century Gothic"/>
              </a:rPr>
              <a:t>57</a:t>
            </a:r>
            <a:endParaRPr sz="1200" b="1">
              <a:solidFill>
                <a:schemeClr val="dk1"/>
              </a:solidFill>
              <a:latin typeface="Century Gothic"/>
              <a:ea typeface="Century Gothic"/>
              <a:cs typeface="Century Gothic"/>
              <a:sym typeface="Century Gothic"/>
            </a:endParaRPr>
          </a:p>
        </p:txBody>
      </p:sp>
      <p:sp>
        <p:nvSpPr>
          <p:cNvPr id="164" name="Google Shape;164;g3e8316125e0_0_12"/>
          <p:cNvSpPr/>
          <p:nvPr/>
        </p:nvSpPr>
        <p:spPr>
          <a:xfrm>
            <a:off x="2255985" y="5022309"/>
            <a:ext cx="503400" cy="401100"/>
          </a:xfrm>
          <a:prstGeom prst="teardrop">
            <a:avLst>
              <a:gd name="adj" fmla="val 100000"/>
            </a:avLst>
          </a:prstGeom>
          <a:solidFill>
            <a:srgbClr val="ECECE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r>
              <a:rPr lang="en-US" sz="1200" b="1">
                <a:solidFill>
                  <a:schemeClr val="dk1"/>
                </a:solidFill>
                <a:latin typeface="Century Gothic"/>
                <a:ea typeface="Century Gothic"/>
                <a:cs typeface="Century Gothic"/>
                <a:sym typeface="Century Gothic"/>
              </a:rPr>
              <a:t>1</a:t>
            </a:r>
            <a:endParaRPr sz="1200" b="1">
              <a:solidFill>
                <a:schemeClr val="dk1"/>
              </a:solidFill>
              <a:latin typeface="Century Gothic"/>
              <a:ea typeface="Century Gothic"/>
              <a:cs typeface="Century Gothic"/>
              <a:sym typeface="Century Gothic"/>
            </a:endParaRPr>
          </a:p>
        </p:txBody>
      </p:sp>
      <p:sp>
        <p:nvSpPr>
          <p:cNvPr id="165" name="Google Shape;165;g3e8316125e0_0_12"/>
          <p:cNvSpPr/>
          <p:nvPr/>
        </p:nvSpPr>
        <p:spPr>
          <a:xfrm>
            <a:off x="2989410" y="4708134"/>
            <a:ext cx="503400" cy="401100"/>
          </a:xfrm>
          <a:prstGeom prst="teardrop">
            <a:avLst>
              <a:gd name="adj" fmla="val 100000"/>
            </a:avLst>
          </a:prstGeom>
          <a:solidFill>
            <a:srgbClr val="ECECE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r>
              <a:rPr lang="en-US" sz="1200" b="1">
                <a:solidFill>
                  <a:schemeClr val="dk1"/>
                </a:solidFill>
                <a:latin typeface="Century Gothic"/>
                <a:ea typeface="Century Gothic"/>
                <a:cs typeface="Century Gothic"/>
                <a:sym typeface="Century Gothic"/>
              </a:rPr>
              <a:t>2</a:t>
            </a:r>
            <a:endParaRPr sz="1800" b="1" i="0" u="none" strike="noStrike" cap="none">
              <a:solidFill>
                <a:schemeClr val="dk1"/>
              </a:solidFill>
              <a:latin typeface="Century Gothic"/>
              <a:ea typeface="Century Gothic"/>
              <a:cs typeface="Century Gothic"/>
              <a:sym typeface="Century Gothic"/>
            </a:endParaRPr>
          </a:p>
        </p:txBody>
      </p:sp>
      <p:sp>
        <p:nvSpPr>
          <p:cNvPr id="166" name="Google Shape;166;g3e8316125e0_0_12"/>
          <p:cNvSpPr/>
          <p:nvPr/>
        </p:nvSpPr>
        <p:spPr>
          <a:xfrm>
            <a:off x="3817000" y="5191650"/>
            <a:ext cx="644100" cy="401100"/>
          </a:xfrm>
          <a:prstGeom prst="teardrop">
            <a:avLst>
              <a:gd name="adj" fmla="val 100000"/>
            </a:avLst>
          </a:prstGeom>
          <a:solidFill>
            <a:srgbClr val="ECECE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r>
              <a:rPr lang="en-US" sz="1200" b="1">
                <a:solidFill>
                  <a:schemeClr val="dk1"/>
                </a:solidFill>
                <a:latin typeface="Century Gothic"/>
                <a:ea typeface="Century Gothic"/>
                <a:cs typeface="Century Gothic"/>
                <a:sym typeface="Century Gothic"/>
              </a:rPr>
              <a:t>6</a:t>
            </a:r>
            <a:endParaRPr sz="1200" b="1">
              <a:solidFill>
                <a:schemeClr val="dk1"/>
              </a:solidFill>
              <a:latin typeface="Century Gothic"/>
              <a:ea typeface="Century Gothic"/>
              <a:cs typeface="Century Gothic"/>
              <a:sym typeface="Century Gothic"/>
            </a:endParaRPr>
          </a:p>
        </p:txBody>
      </p:sp>
      <p:sp>
        <p:nvSpPr>
          <p:cNvPr id="167" name="Google Shape;167;g3e8316125e0_0_12"/>
          <p:cNvSpPr/>
          <p:nvPr/>
        </p:nvSpPr>
        <p:spPr>
          <a:xfrm>
            <a:off x="4995710" y="4708134"/>
            <a:ext cx="503400" cy="401100"/>
          </a:xfrm>
          <a:prstGeom prst="teardrop">
            <a:avLst>
              <a:gd name="adj" fmla="val 100000"/>
            </a:avLst>
          </a:prstGeom>
          <a:solidFill>
            <a:srgbClr val="ECECE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r>
              <a:rPr lang="en-US" sz="1200" b="1">
                <a:solidFill>
                  <a:schemeClr val="dk1"/>
                </a:solidFill>
                <a:latin typeface="Century Gothic"/>
                <a:ea typeface="Century Gothic"/>
                <a:cs typeface="Century Gothic"/>
                <a:sym typeface="Century Gothic"/>
              </a:rPr>
              <a:t>6</a:t>
            </a:r>
            <a:endParaRPr sz="1200" b="1" dirty="0">
              <a:solidFill>
                <a:schemeClr val="dk1"/>
              </a:solidFill>
              <a:latin typeface="Century Gothic"/>
              <a:ea typeface="Century Gothic"/>
              <a:cs typeface="Century Gothic"/>
              <a:sym typeface="Century Gothic"/>
            </a:endParaRPr>
          </a:p>
        </p:txBody>
      </p:sp>
      <p:sp>
        <p:nvSpPr>
          <p:cNvPr id="168" name="Google Shape;168;g3e8316125e0_0_12"/>
          <p:cNvSpPr/>
          <p:nvPr/>
        </p:nvSpPr>
        <p:spPr>
          <a:xfrm>
            <a:off x="5718735" y="5191659"/>
            <a:ext cx="503400" cy="401100"/>
          </a:xfrm>
          <a:prstGeom prst="teardrop">
            <a:avLst>
              <a:gd name="adj" fmla="val 100000"/>
            </a:avLst>
          </a:prstGeom>
          <a:solidFill>
            <a:srgbClr val="ECECE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r>
              <a:rPr lang="en-US" sz="1200" b="1">
                <a:solidFill>
                  <a:schemeClr val="dk1"/>
                </a:solidFill>
                <a:latin typeface="Century Gothic"/>
                <a:ea typeface="Century Gothic"/>
                <a:cs typeface="Century Gothic"/>
                <a:sym typeface="Century Gothic"/>
              </a:rPr>
              <a:t>1</a:t>
            </a:r>
            <a:endParaRPr sz="1200" b="1">
              <a:solidFill>
                <a:schemeClr val="dk1"/>
              </a:solidFill>
              <a:latin typeface="Century Gothic"/>
              <a:ea typeface="Century Gothic"/>
              <a:cs typeface="Century Gothic"/>
              <a:sym typeface="Century Gothic"/>
            </a:endParaRPr>
          </a:p>
        </p:txBody>
      </p:sp>
      <p:sp>
        <p:nvSpPr>
          <p:cNvPr id="169" name="Google Shape;169;g3e8316125e0_0_12"/>
          <p:cNvSpPr/>
          <p:nvPr/>
        </p:nvSpPr>
        <p:spPr>
          <a:xfrm flipH="1">
            <a:off x="5844300" y="3895975"/>
            <a:ext cx="503400" cy="381000"/>
          </a:xfrm>
          <a:prstGeom prst="teardrop">
            <a:avLst>
              <a:gd name="adj" fmla="val 100000"/>
            </a:avLst>
          </a:prstGeom>
          <a:solidFill>
            <a:srgbClr val="ECECE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r>
              <a:rPr lang="en-US" sz="1200" b="1">
                <a:solidFill>
                  <a:schemeClr val="dk1"/>
                </a:solidFill>
                <a:latin typeface="Century Gothic"/>
                <a:ea typeface="Century Gothic"/>
                <a:cs typeface="Century Gothic"/>
                <a:sym typeface="Century Gothic"/>
              </a:rPr>
              <a:t>3</a:t>
            </a:r>
            <a:endParaRPr sz="1200" b="1">
              <a:solidFill>
                <a:schemeClr val="dk1"/>
              </a:solidFill>
              <a:latin typeface="Century Gothic"/>
              <a:ea typeface="Century Gothic"/>
              <a:cs typeface="Century Gothic"/>
              <a:sym typeface="Century Gothic"/>
            </a:endParaRPr>
          </a:p>
        </p:txBody>
      </p:sp>
      <p:sp>
        <p:nvSpPr>
          <p:cNvPr id="170" name="Google Shape;170;g3e8316125e0_0_12"/>
          <p:cNvSpPr/>
          <p:nvPr/>
        </p:nvSpPr>
        <p:spPr>
          <a:xfrm>
            <a:off x="674735" y="3137334"/>
            <a:ext cx="503400" cy="401100"/>
          </a:xfrm>
          <a:prstGeom prst="teardrop">
            <a:avLst>
              <a:gd name="adj" fmla="val 100000"/>
            </a:avLst>
          </a:prstGeom>
          <a:solidFill>
            <a:srgbClr val="ECECE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r>
              <a:rPr lang="en-US" sz="1200" b="1">
                <a:solidFill>
                  <a:schemeClr val="dk1"/>
                </a:solidFill>
                <a:latin typeface="Century Gothic"/>
                <a:ea typeface="Century Gothic"/>
                <a:cs typeface="Century Gothic"/>
                <a:sym typeface="Century Gothic"/>
              </a:rPr>
              <a:t>1</a:t>
            </a:r>
            <a:endParaRPr sz="1200" b="1">
              <a:solidFill>
                <a:schemeClr val="dk1"/>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94"/>
          <p:cNvSpPr txBox="1">
            <a:spLocks noGrp="1"/>
          </p:cNvSpPr>
          <p:nvPr>
            <p:ph type="title" idx="4294967295"/>
          </p:nvPr>
        </p:nvSpPr>
        <p:spPr>
          <a:xfrm>
            <a:off x="3076687" y="460031"/>
            <a:ext cx="7523181" cy="673100"/>
          </a:xfrm>
          <a:prstGeom prst="rect">
            <a:avLst/>
          </a:prstGeom>
          <a:noFill/>
          <a:ln>
            <a:noFill/>
          </a:ln>
        </p:spPr>
        <p:txBody>
          <a:bodyPr spcFirstLastPara="1" wrap="square" lIns="91425" tIns="45700" rIns="91425" bIns="45700" anchor="b" anchorCtr="0">
            <a:noAutofit/>
          </a:bodyPr>
          <a:lstStyle/>
          <a:p>
            <a:pPr marL="0" lvl="0" indent="0" algn="l" rtl="0">
              <a:lnSpc>
                <a:spcPct val="80000"/>
              </a:lnSpc>
              <a:spcBef>
                <a:spcPts val="0"/>
              </a:spcBef>
              <a:spcAft>
                <a:spcPts val="0"/>
              </a:spcAft>
              <a:buClr>
                <a:srgbClr val="7E3D1E"/>
              </a:buClr>
              <a:buSzPts val="2880"/>
              <a:buFont typeface="Century Gothic"/>
              <a:buNone/>
            </a:pPr>
            <a:r>
              <a:rPr lang="en-US" sz="3600">
                <a:solidFill>
                  <a:srgbClr val="262626"/>
                </a:solidFill>
              </a:rPr>
              <a:t>EXAMINATION TYPES</a:t>
            </a:r>
            <a:endParaRPr sz="3600">
              <a:solidFill>
                <a:srgbClr val="262626"/>
              </a:solidFill>
            </a:endParaRPr>
          </a:p>
        </p:txBody>
      </p:sp>
      <p:pic>
        <p:nvPicPr>
          <p:cNvPr id="177" name="Google Shape;177;p94"/>
          <p:cNvPicPr preferRelativeResize="0"/>
          <p:nvPr/>
        </p:nvPicPr>
        <p:blipFill rotWithShape="1">
          <a:blip r:embed="rId3">
            <a:alphaModFix/>
          </a:blip>
          <a:srcRect/>
          <a:stretch/>
        </p:blipFill>
        <p:spPr>
          <a:xfrm>
            <a:off x="10209008" y="361266"/>
            <a:ext cx="940576" cy="938508"/>
          </a:xfrm>
          <a:prstGeom prst="ellipse">
            <a:avLst/>
          </a:prstGeom>
          <a:noFill/>
          <a:ln>
            <a:noFill/>
          </a:ln>
        </p:spPr>
      </p:pic>
      <p:sp>
        <p:nvSpPr>
          <p:cNvPr id="178" name="Google Shape;178;p94"/>
          <p:cNvSpPr txBox="1"/>
          <p:nvPr/>
        </p:nvSpPr>
        <p:spPr>
          <a:xfrm>
            <a:off x="513424" y="1822831"/>
            <a:ext cx="7695235" cy="449700"/>
          </a:xfrm>
          <a:prstGeom prst="rect">
            <a:avLst/>
          </a:prstGeom>
          <a:noFill/>
          <a:ln w="28575" cap="flat" cmpd="sng">
            <a:solidFill>
              <a:srgbClr val="C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Gill Sans"/>
                <a:ea typeface="Gill Sans"/>
                <a:cs typeface="Gill Sans"/>
                <a:sym typeface="Gill Sans"/>
              </a:rPr>
              <a:t>ROH Path Options</a:t>
            </a:r>
            <a:endParaRPr sz="2400" b="1" i="0" u="none" strike="noStrike" cap="none">
              <a:solidFill>
                <a:srgbClr val="000000"/>
              </a:solidFill>
              <a:latin typeface="Gill Sans"/>
              <a:ea typeface="Gill Sans"/>
              <a:cs typeface="Gill Sans"/>
              <a:sym typeface="Gill Sans"/>
            </a:endParaRPr>
          </a:p>
        </p:txBody>
      </p:sp>
      <p:sp>
        <p:nvSpPr>
          <p:cNvPr id="179" name="Google Shape;179;p94"/>
          <p:cNvSpPr txBox="1"/>
          <p:nvPr/>
        </p:nvSpPr>
        <p:spPr>
          <a:xfrm>
            <a:off x="8487865" y="1822831"/>
            <a:ext cx="3366059" cy="449700"/>
          </a:xfrm>
          <a:prstGeom prst="rect">
            <a:avLst/>
          </a:prstGeom>
          <a:noFill/>
          <a:ln w="28575" cap="flat" cmpd="sng">
            <a:solidFill>
              <a:srgbClr val="888888"/>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Gill Sans"/>
                <a:ea typeface="Gill Sans"/>
                <a:cs typeface="Gill Sans"/>
                <a:sym typeface="Gill Sans"/>
              </a:rPr>
              <a:t>ROHT Path Options</a:t>
            </a:r>
            <a:endParaRPr sz="2400" b="1" i="0" u="none" strike="noStrike" cap="none">
              <a:solidFill>
                <a:srgbClr val="000000"/>
              </a:solidFill>
              <a:latin typeface="Gill Sans"/>
              <a:ea typeface="Gill Sans"/>
              <a:cs typeface="Gill Sans"/>
              <a:sym typeface="Gill Sans"/>
            </a:endParaRPr>
          </a:p>
        </p:txBody>
      </p:sp>
      <p:sp>
        <p:nvSpPr>
          <p:cNvPr id="180" name="Google Shape;180;p94"/>
          <p:cNvSpPr txBox="1"/>
          <p:nvPr/>
        </p:nvSpPr>
        <p:spPr>
          <a:xfrm>
            <a:off x="513423" y="2556331"/>
            <a:ext cx="1863001" cy="1719155"/>
          </a:xfrm>
          <a:prstGeom prst="rect">
            <a:avLst/>
          </a:prstGeom>
          <a:noFill/>
          <a:ln w="12700" cap="flat" cmpd="sng">
            <a:solidFill>
              <a:srgbClr val="0070C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Gill Sans"/>
                <a:ea typeface="Gill Sans"/>
                <a:cs typeface="Gill Sans"/>
                <a:sym typeface="Gill Sans"/>
              </a:rPr>
              <a:t>Regular</a:t>
            </a:r>
            <a:endParaRPr sz="2200" b="1" i="0" u="none" strike="noStrike" cap="none">
              <a:solidFill>
                <a:srgbClr val="000000"/>
              </a:solidFill>
              <a:latin typeface="Gill Sans"/>
              <a:ea typeface="Gill Sans"/>
              <a:cs typeface="Gill Sans"/>
              <a:sym typeface="Gill Sans"/>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Gill Sans"/>
              <a:ea typeface="Gill Sans"/>
              <a:cs typeface="Gill Sans"/>
              <a:sym typeface="Gill Sans"/>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Gill Sans"/>
                <a:ea typeface="Gill Sans"/>
                <a:cs typeface="Gill Sans"/>
                <a:sym typeface="Gill Sans"/>
              </a:rPr>
              <a:t>Multiple choice, essay and oral exam</a:t>
            </a:r>
            <a:endParaRPr sz="1800" b="0" i="0" u="none" strike="noStrike" cap="none">
              <a:solidFill>
                <a:srgbClr val="000000"/>
              </a:solidFill>
              <a:latin typeface="Gill Sans"/>
              <a:ea typeface="Gill Sans"/>
              <a:cs typeface="Gill Sans"/>
              <a:sym typeface="Gill Sans"/>
            </a:endParaRPr>
          </a:p>
        </p:txBody>
      </p:sp>
      <p:sp>
        <p:nvSpPr>
          <p:cNvPr id="181" name="Google Shape;181;p94"/>
          <p:cNvSpPr txBox="1"/>
          <p:nvPr/>
        </p:nvSpPr>
        <p:spPr>
          <a:xfrm>
            <a:off x="2591999" y="2556331"/>
            <a:ext cx="3864641" cy="1719155"/>
          </a:xfrm>
          <a:prstGeom prst="rect">
            <a:avLst/>
          </a:prstGeom>
          <a:noFill/>
          <a:ln w="12700" cap="flat" cmpd="sng">
            <a:solidFill>
              <a:srgbClr val="0070C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dirty="0">
                <a:solidFill>
                  <a:srgbClr val="000000"/>
                </a:solidFill>
                <a:latin typeface="Gill Sans"/>
                <a:ea typeface="Gill Sans"/>
                <a:cs typeface="Gill Sans"/>
                <a:sym typeface="Gill Sans"/>
              </a:rPr>
              <a:t>Fast Track</a:t>
            </a:r>
            <a:r>
              <a:rPr lang="en-US" sz="2200" b="0" i="0" u="none" strike="noStrike" cap="none" dirty="0">
                <a:solidFill>
                  <a:srgbClr val="000000"/>
                </a:solidFill>
                <a:latin typeface="Gill Sans"/>
                <a:ea typeface="Gill Sans"/>
                <a:cs typeface="Gill Sans"/>
                <a:sym typeface="Gill Sans"/>
              </a:rPr>
              <a:t> </a:t>
            </a:r>
            <a:endParaRPr sz="2200" b="0" i="0" u="none" strike="noStrike" cap="none" dirty="0">
              <a:solidFill>
                <a:srgbClr val="000000"/>
              </a:solidFill>
              <a:latin typeface="Gill Sans"/>
              <a:ea typeface="Gill Sans"/>
              <a:cs typeface="Gill Sans"/>
              <a:sym typeface="Gill Sans"/>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Gill Sans"/>
                <a:ea typeface="Gill Sans"/>
                <a:cs typeface="Gill Sans"/>
                <a:sym typeface="Gill Sans"/>
              </a:rPr>
              <a:t>Phase 1: Multiple choice within three years of eligible Masters program</a:t>
            </a:r>
            <a:endParaRPr sz="1800" b="0" i="0" u="none" strike="noStrike" cap="none" dirty="0">
              <a:solidFill>
                <a:srgbClr val="000000"/>
              </a:solidFill>
              <a:latin typeface="Gill Sans"/>
              <a:ea typeface="Gill Sans"/>
              <a:cs typeface="Gill Sans"/>
              <a:sym typeface="Gill Sans"/>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Gill Sans"/>
                <a:ea typeface="Gill Sans"/>
                <a:cs typeface="Gill Sans"/>
                <a:sym typeface="Gill Sans"/>
              </a:rPr>
              <a:t>Phase 2: Essay and oral exams</a:t>
            </a:r>
            <a:endParaRPr sz="1800" b="0" i="0" u="none" strike="noStrike" cap="none" dirty="0">
              <a:solidFill>
                <a:srgbClr val="000000"/>
              </a:solidFill>
              <a:latin typeface="Gill Sans"/>
              <a:ea typeface="Gill Sans"/>
              <a:cs typeface="Gill Sans"/>
              <a:sym typeface="Gill Sans"/>
            </a:endParaRPr>
          </a:p>
        </p:txBody>
      </p:sp>
      <p:sp>
        <p:nvSpPr>
          <p:cNvPr id="182" name="Google Shape;182;p94"/>
          <p:cNvSpPr txBox="1"/>
          <p:nvPr/>
        </p:nvSpPr>
        <p:spPr>
          <a:xfrm>
            <a:off x="6672214" y="2552700"/>
            <a:ext cx="1536445" cy="1719154"/>
          </a:xfrm>
          <a:prstGeom prst="rect">
            <a:avLst/>
          </a:prstGeom>
          <a:noFill/>
          <a:ln w="12700" cap="flat" cmpd="sng">
            <a:solidFill>
              <a:srgbClr val="0070C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Gill Sans"/>
                <a:ea typeface="Gill Sans"/>
                <a:cs typeface="Gill Sans"/>
                <a:sym typeface="Gill Sans"/>
              </a:rPr>
              <a:t>NAR</a:t>
            </a:r>
            <a:endParaRPr sz="2200" b="0" i="0" u="none" strike="noStrike" cap="none">
              <a:solidFill>
                <a:srgbClr val="000000"/>
              </a:solidFill>
              <a:latin typeface="Gill Sans"/>
              <a:ea typeface="Gill Sans"/>
              <a:cs typeface="Gill Sans"/>
              <a:sym typeface="Gill Sans"/>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Gill Sans"/>
              <a:ea typeface="Gill Sans"/>
              <a:cs typeface="Gill Sans"/>
              <a:sym typeface="Gill Sans"/>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Gill Sans"/>
                <a:ea typeface="Gill Sans"/>
                <a:cs typeface="Gill Sans"/>
                <a:sym typeface="Gill Sans"/>
              </a:rPr>
              <a:t>Oral</a:t>
            </a:r>
            <a:endParaRPr sz="1800" b="0" i="0" u="none" strike="noStrike" cap="none">
              <a:solidFill>
                <a:srgbClr val="000000"/>
              </a:solidFill>
              <a:latin typeface="Gill Sans"/>
              <a:ea typeface="Gill Sans"/>
              <a:cs typeface="Gill Sans"/>
              <a:sym typeface="Gill Sans"/>
            </a:endParaRPr>
          </a:p>
        </p:txBody>
      </p:sp>
      <p:sp>
        <p:nvSpPr>
          <p:cNvPr id="183" name="Google Shape;183;p94"/>
          <p:cNvSpPr txBox="1"/>
          <p:nvPr/>
        </p:nvSpPr>
        <p:spPr>
          <a:xfrm>
            <a:off x="8944482" y="2552698"/>
            <a:ext cx="2293493" cy="1719155"/>
          </a:xfrm>
          <a:prstGeom prst="rect">
            <a:avLst/>
          </a:prstGeom>
          <a:noFill/>
          <a:ln w="12700" cap="flat" cmpd="sng">
            <a:solidFill>
              <a:srgbClr val="E6E6E6"/>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Gill Sans"/>
                <a:ea typeface="Gill Sans"/>
                <a:cs typeface="Gill Sans"/>
                <a:sym typeface="Gill Sans"/>
              </a:rPr>
              <a:t>Multiple choice and essay exam </a:t>
            </a:r>
            <a:endParaRPr sz="2000" b="0" i="0" u="none" strike="noStrike" cap="none">
              <a:solidFill>
                <a:srgbClr val="000000"/>
              </a:solidFill>
              <a:latin typeface="Gill Sans"/>
              <a:ea typeface="Gill Sans"/>
              <a:cs typeface="Gill Sans"/>
              <a:sym typeface="Gill Sans"/>
            </a:endParaRPr>
          </a:p>
        </p:txBody>
      </p:sp>
      <p:sp>
        <p:nvSpPr>
          <p:cNvPr id="184" name="Google Shape;184;p94"/>
          <p:cNvSpPr txBox="1"/>
          <p:nvPr/>
        </p:nvSpPr>
        <p:spPr>
          <a:xfrm>
            <a:off x="2167720" y="4615299"/>
            <a:ext cx="4931100" cy="1477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Gill Sans"/>
                <a:ea typeface="Gill Sans"/>
                <a:cs typeface="Gill Sans"/>
                <a:sym typeface="Gill Sans"/>
              </a:rPr>
              <a:t>Approximate average pass rates for ROH is 65%</a:t>
            </a:r>
            <a:endParaRPr sz="1800" b="0" i="0" u="none" strike="noStrike" cap="none">
              <a:solidFill>
                <a:schemeClr val="dk1"/>
              </a:solidFill>
              <a:latin typeface="Gill Sans"/>
              <a:ea typeface="Gill Sans"/>
              <a:cs typeface="Gill Sans"/>
              <a:sym typeface="Gill Sans"/>
            </a:endParaRPr>
          </a:p>
          <a:p>
            <a:pPr marL="342900" marR="0" lvl="0" indent="-342900" algn="l" rtl="0">
              <a:lnSpc>
                <a:spcPct val="100000"/>
              </a:lnSpc>
              <a:spcBef>
                <a:spcPts val="0"/>
              </a:spcBef>
              <a:spcAft>
                <a:spcPts val="0"/>
              </a:spcAft>
              <a:buClr>
                <a:srgbClr val="000000"/>
              </a:buClr>
              <a:buSzPts val="1800"/>
              <a:buFont typeface="Twentieth Century"/>
              <a:buChar char="-"/>
            </a:pPr>
            <a:r>
              <a:rPr lang="en-US" sz="1800" b="0" i="0" u="none" strike="noStrike" cap="none">
                <a:solidFill>
                  <a:srgbClr val="000000"/>
                </a:solidFill>
                <a:latin typeface="Gill Sans"/>
                <a:ea typeface="Gill Sans"/>
                <a:cs typeface="Gill Sans"/>
                <a:sym typeface="Gill Sans"/>
              </a:rPr>
              <a:t>ROH Regular: 45%</a:t>
            </a:r>
            <a:endParaRPr sz="1800" b="0" i="0" u="none" strike="noStrike" cap="none">
              <a:solidFill>
                <a:schemeClr val="dk1"/>
              </a:solidFill>
              <a:latin typeface="Gill Sans"/>
              <a:ea typeface="Gill Sans"/>
              <a:cs typeface="Gill Sans"/>
              <a:sym typeface="Gill Sans"/>
            </a:endParaRPr>
          </a:p>
          <a:p>
            <a:pPr marL="342900" marR="0" lvl="0" indent="-342900" algn="l" rtl="0">
              <a:lnSpc>
                <a:spcPct val="100000"/>
              </a:lnSpc>
              <a:spcBef>
                <a:spcPts val="0"/>
              </a:spcBef>
              <a:spcAft>
                <a:spcPts val="0"/>
              </a:spcAft>
              <a:buClr>
                <a:srgbClr val="000000"/>
              </a:buClr>
              <a:buSzPts val="1800"/>
              <a:buFont typeface="Twentieth Century"/>
              <a:buChar char="-"/>
            </a:pPr>
            <a:r>
              <a:rPr lang="en-US" sz="1800" b="0" i="0" u="none" strike="noStrike" cap="none">
                <a:solidFill>
                  <a:srgbClr val="000000"/>
                </a:solidFill>
                <a:latin typeface="Gill Sans"/>
                <a:ea typeface="Gill Sans"/>
                <a:cs typeface="Gill Sans"/>
                <a:sym typeface="Gill Sans"/>
              </a:rPr>
              <a:t>ROH Fast Track phase 1: 60%</a:t>
            </a:r>
            <a:endParaRPr sz="1800" b="0" i="0" u="none" strike="noStrike" cap="none">
              <a:solidFill>
                <a:schemeClr val="dk1"/>
              </a:solidFill>
              <a:latin typeface="Gill Sans"/>
              <a:ea typeface="Gill Sans"/>
              <a:cs typeface="Gill Sans"/>
              <a:sym typeface="Gill Sans"/>
            </a:endParaRPr>
          </a:p>
          <a:p>
            <a:pPr marL="342900" marR="0" lvl="0" indent="-342900" algn="l" rtl="0">
              <a:lnSpc>
                <a:spcPct val="100000"/>
              </a:lnSpc>
              <a:spcBef>
                <a:spcPts val="0"/>
              </a:spcBef>
              <a:spcAft>
                <a:spcPts val="0"/>
              </a:spcAft>
              <a:buClr>
                <a:srgbClr val="000000"/>
              </a:buClr>
              <a:buSzPts val="1800"/>
              <a:buFont typeface="Twentieth Century"/>
              <a:buChar char="-"/>
            </a:pPr>
            <a:r>
              <a:rPr lang="en-US" sz="1800" b="0" i="0" u="none" strike="noStrike" cap="none">
                <a:solidFill>
                  <a:srgbClr val="000000"/>
                </a:solidFill>
                <a:latin typeface="Gill Sans"/>
                <a:ea typeface="Gill Sans"/>
                <a:cs typeface="Gill Sans"/>
                <a:sym typeface="Gill Sans"/>
              </a:rPr>
              <a:t>ROH Fast Track phase 2: 91%</a:t>
            </a:r>
            <a:endParaRPr sz="1800" b="0" i="0" u="none" strike="noStrike" cap="none">
              <a:solidFill>
                <a:schemeClr val="dk1"/>
              </a:solidFill>
              <a:latin typeface="Gill Sans"/>
              <a:ea typeface="Gill Sans"/>
              <a:cs typeface="Gill Sans"/>
              <a:sym typeface="Gill Sans"/>
            </a:endParaRPr>
          </a:p>
          <a:p>
            <a:pPr marL="342900" marR="0" lvl="0" indent="-342900" algn="l" rtl="0">
              <a:lnSpc>
                <a:spcPct val="100000"/>
              </a:lnSpc>
              <a:spcBef>
                <a:spcPts val="0"/>
              </a:spcBef>
              <a:spcAft>
                <a:spcPts val="0"/>
              </a:spcAft>
              <a:buClr>
                <a:srgbClr val="000000"/>
              </a:buClr>
              <a:buSzPts val="1800"/>
              <a:buFont typeface="Twentieth Century"/>
              <a:buChar char="-"/>
            </a:pPr>
            <a:r>
              <a:rPr lang="en-US" sz="1800" b="0" i="0" u="none" strike="noStrike" cap="none">
                <a:solidFill>
                  <a:srgbClr val="000000"/>
                </a:solidFill>
                <a:latin typeface="Gill Sans"/>
                <a:ea typeface="Gill Sans"/>
                <a:cs typeface="Gill Sans"/>
                <a:sym typeface="Gill Sans"/>
              </a:rPr>
              <a:t>ROH NAR: 67% </a:t>
            </a:r>
            <a:endParaRPr sz="1800" b="0" i="0" u="none" strike="noStrike" cap="none">
              <a:solidFill>
                <a:schemeClr val="dk1"/>
              </a:solidFill>
              <a:latin typeface="Gill Sans"/>
              <a:ea typeface="Gill Sans"/>
              <a:cs typeface="Gill Sans"/>
              <a:sym typeface="Gill Sans"/>
            </a:endParaRPr>
          </a:p>
        </p:txBody>
      </p:sp>
      <p:sp>
        <p:nvSpPr>
          <p:cNvPr id="185" name="Google Shape;185;p94"/>
          <p:cNvSpPr txBox="1"/>
          <p:nvPr/>
        </p:nvSpPr>
        <p:spPr>
          <a:xfrm>
            <a:off x="9269644" y="4615299"/>
            <a:ext cx="204707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Gill Sans"/>
                <a:ea typeface="Gill Sans"/>
                <a:cs typeface="Gill Sans"/>
                <a:sym typeface="Gill Sans"/>
              </a:rPr>
              <a:t>Average pass rate for ROHT is: 67%</a:t>
            </a:r>
            <a:endParaRPr sz="1800" b="0" i="0" u="none" strike="noStrike" cap="none">
              <a:solidFill>
                <a:schemeClr val="dk1"/>
              </a:solidFill>
              <a:latin typeface="Gill Sans"/>
              <a:ea typeface="Gill Sans"/>
              <a:cs typeface="Gill Sans"/>
              <a:sym typeface="Gill Sans"/>
            </a:endParaRPr>
          </a:p>
        </p:txBody>
      </p:sp>
      <p:sp>
        <p:nvSpPr>
          <p:cNvPr id="186" name="Google Shape;186;p94"/>
          <p:cNvSpPr txBox="1"/>
          <p:nvPr/>
        </p:nvSpPr>
        <p:spPr>
          <a:xfrm>
            <a:off x="513423" y="6232400"/>
            <a:ext cx="5361300" cy="40007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US" sz="1400" b="0" i="0" u="none" strike="noStrike" cap="none">
                <a:solidFill>
                  <a:srgbClr val="000000"/>
                </a:solidFill>
                <a:latin typeface="Gill Sans"/>
                <a:ea typeface="Gill Sans"/>
                <a:cs typeface="Gill Sans"/>
                <a:sym typeface="Gill Sans"/>
              </a:rPr>
              <a:t>NAR: National Accreditation Recognition</a:t>
            </a:r>
            <a:endParaRPr sz="1400" b="0" i="0" u="none" strike="noStrike" cap="none">
              <a:solidFill>
                <a:srgbClr val="000000"/>
              </a:solidFill>
              <a:latin typeface="Gill Sans"/>
              <a:ea typeface="Gill Sans"/>
              <a:cs typeface="Gill Sans"/>
              <a:sym typeface="Gill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8671F8D-BA71-B7D3-18EE-4479E043EBA4}"/>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DB616B-04A1-A0DC-67AB-772BCE445582}"/>
              </a:ext>
            </a:extLst>
          </p:cNvPr>
          <p:cNvSpPr>
            <a:spLocks noGrp="1"/>
          </p:cNvSpPr>
          <p:nvPr>
            <p:ph type="title"/>
          </p:nvPr>
        </p:nvSpPr>
        <p:spPr>
          <a:xfrm>
            <a:off x="2231136" y="467418"/>
            <a:ext cx="7729728" cy="1188720"/>
          </a:xfrm>
          <a:prstGeom prst="ellipse">
            <a:avLst/>
          </a:prstGeom>
          <a:solidFill>
            <a:srgbClr val="FFFFFF"/>
          </a:solidFill>
        </p:spPr>
        <p:txBody>
          <a:bodyPr>
            <a:normAutofit/>
          </a:bodyPr>
          <a:lstStyle/>
          <a:p>
            <a:r>
              <a:rPr lang="fr-CA" dirty="0"/>
              <a:t>AGENDA</a:t>
            </a:r>
            <a:endParaRPr lang="en-CA" dirty="0"/>
          </a:p>
        </p:txBody>
      </p:sp>
      <p:sp>
        <p:nvSpPr>
          <p:cNvPr id="3" name="Content Placeholder 2">
            <a:extLst>
              <a:ext uri="{FF2B5EF4-FFF2-40B4-BE49-F238E27FC236}">
                <a16:creationId xmlns:a16="http://schemas.microsoft.com/office/drawing/2014/main" id="{B7055BEE-E3E5-CC9D-F32D-E7968D12E9CB}"/>
              </a:ext>
            </a:extLst>
          </p:cNvPr>
          <p:cNvSpPr>
            <a:spLocks noGrp="1"/>
          </p:cNvSpPr>
          <p:nvPr>
            <p:ph idx="1"/>
          </p:nvPr>
        </p:nvSpPr>
        <p:spPr>
          <a:xfrm>
            <a:off x="1249680" y="1749864"/>
            <a:ext cx="4600613" cy="3766254"/>
          </a:xfrm>
        </p:spPr>
        <p:txBody>
          <a:bodyPr>
            <a:noAutofit/>
          </a:bodyPr>
          <a:lstStyle/>
          <a:p>
            <a:pPr marL="45720" lvl="0" indent="0">
              <a:lnSpc>
                <a:spcPct val="120000"/>
              </a:lnSpc>
              <a:spcBef>
                <a:spcPts val="0"/>
              </a:spcBef>
              <a:spcAft>
                <a:spcPts val="0"/>
              </a:spcAft>
              <a:buSzPts val="2015"/>
              <a:buFont typeface="Calibri" panose="020F0502020204030204" pitchFamily="34" charset="0"/>
              <a:buNone/>
            </a:pPr>
            <a:r>
              <a:rPr lang="en-US" sz="1600" dirty="0"/>
              <a:t>3:00-3:05   Etiquette for Video Conference</a:t>
            </a:r>
          </a:p>
          <a:p>
            <a:pPr marL="45720" lvl="0" indent="0">
              <a:lnSpc>
                <a:spcPct val="120000"/>
              </a:lnSpc>
              <a:spcBef>
                <a:spcPts val="0"/>
              </a:spcBef>
              <a:spcAft>
                <a:spcPts val="0"/>
              </a:spcAft>
              <a:buSzPts val="2015"/>
              <a:buFont typeface="Calibri" panose="020F0502020204030204" pitchFamily="34" charset="0"/>
              <a:buNone/>
            </a:pPr>
            <a:r>
              <a:rPr lang="en-US" sz="1600" dirty="0"/>
              <a:t>3:00-3:05	  Approval of Agenda</a:t>
            </a:r>
          </a:p>
          <a:p>
            <a:pPr marL="45720" lvl="0" indent="0">
              <a:lnSpc>
                <a:spcPct val="120000"/>
              </a:lnSpc>
              <a:spcBef>
                <a:spcPts val="0"/>
              </a:spcBef>
              <a:spcAft>
                <a:spcPts val="0"/>
              </a:spcAft>
              <a:buSzPts val="2015"/>
              <a:buFont typeface="Calibri" panose="020F0502020204030204" pitchFamily="34" charset="0"/>
              <a:buNone/>
            </a:pPr>
            <a:r>
              <a:rPr lang="en-US" sz="1600" dirty="0"/>
              <a:t>3:00-3:05	  Approval of 2025 AGM Minutes</a:t>
            </a:r>
          </a:p>
          <a:p>
            <a:pPr marL="45720" lvl="0" indent="0">
              <a:lnSpc>
                <a:spcPct val="120000"/>
              </a:lnSpc>
              <a:spcBef>
                <a:spcPts val="0"/>
              </a:spcBef>
              <a:spcAft>
                <a:spcPts val="0"/>
              </a:spcAft>
              <a:buSzPts val="2015"/>
              <a:buFont typeface="Calibri" panose="020F0502020204030204" pitchFamily="34" charset="0"/>
              <a:buNone/>
            </a:pPr>
            <a:r>
              <a:rPr lang="en-US" sz="1600" dirty="0"/>
              <a:t>3:05-3:10	  President’s Report</a:t>
            </a:r>
          </a:p>
          <a:p>
            <a:pPr marL="45720" lvl="0" indent="0">
              <a:lnSpc>
                <a:spcPct val="120000"/>
              </a:lnSpc>
              <a:spcBef>
                <a:spcPts val="0"/>
              </a:spcBef>
              <a:spcAft>
                <a:spcPts val="0"/>
              </a:spcAft>
              <a:buSzPts val="2015"/>
              <a:buFont typeface="Calibri" panose="020F0502020204030204" pitchFamily="34" charset="0"/>
              <a:buNone/>
            </a:pPr>
            <a:r>
              <a:rPr lang="en-US" sz="1600" dirty="0"/>
              <a:t>3:10-3:15	  Vice President’s Report</a:t>
            </a:r>
          </a:p>
          <a:p>
            <a:pPr marL="45720" lvl="0" indent="0">
              <a:lnSpc>
                <a:spcPct val="120000"/>
              </a:lnSpc>
              <a:spcBef>
                <a:spcPts val="0"/>
              </a:spcBef>
              <a:spcAft>
                <a:spcPts val="0"/>
              </a:spcAft>
              <a:buSzPts val="2015"/>
              <a:buFont typeface="Calibri" panose="020F0502020204030204" pitchFamily="34" charset="0"/>
              <a:buNone/>
            </a:pPr>
            <a:r>
              <a:rPr lang="en-US" sz="1600" dirty="0"/>
              <a:t>3:15-3:20	  Treasurer’s Report</a:t>
            </a:r>
          </a:p>
          <a:p>
            <a:pPr marL="45720" lvl="0" indent="0">
              <a:lnSpc>
                <a:spcPct val="120000"/>
              </a:lnSpc>
              <a:spcBef>
                <a:spcPts val="0"/>
              </a:spcBef>
              <a:spcAft>
                <a:spcPts val="0"/>
              </a:spcAft>
              <a:buSzPts val="2015"/>
              <a:buFont typeface="Calibri" panose="020F0502020204030204" pitchFamily="34" charset="0"/>
              <a:buNone/>
            </a:pPr>
            <a:r>
              <a:rPr lang="en-US" sz="1600" dirty="0"/>
              <a:t>3:20-3:25	  Registrar’s Report</a:t>
            </a:r>
          </a:p>
          <a:p>
            <a:pPr marL="45720" lvl="0" indent="0">
              <a:lnSpc>
                <a:spcPct val="120000"/>
              </a:lnSpc>
              <a:spcBef>
                <a:spcPts val="0"/>
              </a:spcBef>
              <a:spcAft>
                <a:spcPts val="0"/>
              </a:spcAft>
              <a:buSzPts val="2015"/>
              <a:buFont typeface="Calibri" panose="020F0502020204030204" pitchFamily="34" charset="0"/>
              <a:buNone/>
            </a:pPr>
            <a:r>
              <a:rPr lang="en-US" sz="1600" dirty="0"/>
              <a:t>3:25-3:40	  Committee Reports</a:t>
            </a:r>
          </a:p>
          <a:p>
            <a:pPr marL="1051560" lvl="3" indent="0">
              <a:lnSpc>
                <a:spcPct val="120000"/>
              </a:lnSpc>
              <a:spcBef>
                <a:spcPts val="0"/>
              </a:spcBef>
              <a:spcAft>
                <a:spcPts val="0"/>
              </a:spcAft>
              <a:buSzPts val="2015"/>
              <a:buNone/>
            </a:pPr>
            <a:r>
              <a:rPr lang="en-US" dirty="0"/>
              <a:t>- External Affairs</a:t>
            </a:r>
          </a:p>
          <a:p>
            <a:pPr marL="1051560" lvl="3" indent="0">
              <a:lnSpc>
                <a:spcPct val="120000"/>
              </a:lnSpc>
              <a:spcBef>
                <a:spcPts val="0"/>
              </a:spcBef>
              <a:spcAft>
                <a:spcPts val="0"/>
              </a:spcAft>
              <a:buSzPts val="2015"/>
              <a:buNone/>
            </a:pPr>
            <a:r>
              <a:rPr lang="en-US" dirty="0"/>
              <a:t>- Communication &amp; </a:t>
            </a:r>
            <a:r>
              <a:rPr lang="en-US" dirty="0">
                <a:sym typeface="Cambria"/>
              </a:rPr>
              <a:t>Promotion</a:t>
            </a:r>
            <a:endParaRPr lang="en-US" dirty="0"/>
          </a:p>
          <a:p>
            <a:pPr marL="1051560" lvl="3" indent="0">
              <a:lnSpc>
                <a:spcPct val="120000"/>
              </a:lnSpc>
              <a:spcBef>
                <a:spcPts val="0"/>
              </a:spcBef>
              <a:spcAft>
                <a:spcPts val="0"/>
              </a:spcAft>
              <a:buSzPts val="2015"/>
              <a:buNone/>
            </a:pPr>
            <a:r>
              <a:rPr lang="en-US" dirty="0">
                <a:sym typeface="Cambria"/>
              </a:rPr>
              <a:t>- ROH/ROHT Examination</a:t>
            </a:r>
          </a:p>
          <a:p>
            <a:pPr marL="1051560" lvl="3" indent="0">
              <a:lnSpc>
                <a:spcPct val="120000"/>
              </a:lnSpc>
              <a:spcBef>
                <a:spcPts val="0"/>
              </a:spcBef>
              <a:spcAft>
                <a:spcPts val="0"/>
              </a:spcAft>
              <a:buSzPts val="2015"/>
              <a:buNone/>
            </a:pPr>
            <a:r>
              <a:rPr lang="en-US" dirty="0">
                <a:sym typeface="Cambria"/>
              </a:rPr>
              <a:t>- Registration Maintenance &amp; Points</a:t>
            </a:r>
          </a:p>
          <a:p>
            <a:pPr marL="1051560" lvl="3" indent="0">
              <a:lnSpc>
                <a:spcPct val="120000"/>
              </a:lnSpc>
              <a:spcBef>
                <a:spcPts val="0"/>
              </a:spcBef>
              <a:spcAft>
                <a:spcPts val="0"/>
              </a:spcAft>
              <a:buSzPts val="2015"/>
              <a:buNone/>
            </a:pPr>
            <a:r>
              <a:rPr lang="en-US" dirty="0"/>
              <a:t>- Future of the Profession</a:t>
            </a:r>
            <a:endParaRPr lang="en-US" dirty="0">
              <a:sym typeface="Cambria"/>
            </a:endParaRPr>
          </a:p>
        </p:txBody>
      </p:sp>
      <p:sp>
        <p:nvSpPr>
          <p:cNvPr id="9" name="Content Placeholder 2">
            <a:extLst>
              <a:ext uri="{FF2B5EF4-FFF2-40B4-BE49-F238E27FC236}">
                <a16:creationId xmlns:a16="http://schemas.microsoft.com/office/drawing/2014/main" id="{8B0942A6-B96E-A498-8520-6B30942A25FB}"/>
              </a:ext>
            </a:extLst>
          </p:cNvPr>
          <p:cNvSpPr txBox="1">
            <a:spLocks/>
          </p:cNvSpPr>
          <p:nvPr/>
        </p:nvSpPr>
        <p:spPr>
          <a:xfrm>
            <a:off x="4160939" y="3934438"/>
            <a:ext cx="2299982" cy="176168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en-CA" dirty="0">
              <a:solidFill>
                <a:schemeClr val="accent1">
                  <a:lumMod val="60000"/>
                  <a:lumOff val="40000"/>
                </a:schemeClr>
              </a:solidFill>
            </a:endParaRPr>
          </a:p>
        </p:txBody>
      </p:sp>
      <p:sp>
        <p:nvSpPr>
          <p:cNvPr id="4" name="TextBox 3">
            <a:extLst>
              <a:ext uri="{FF2B5EF4-FFF2-40B4-BE49-F238E27FC236}">
                <a16:creationId xmlns:a16="http://schemas.microsoft.com/office/drawing/2014/main" id="{C003CE03-9E08-6FA4-E81E-AAE763CE8F7B}"/>
              </a:ext>
            </a:extLst>
          </p:cNvPr>
          <p:cNvSpPr txBox="1"/>
          <p:nvPr/>
        </p:nvSpPr>
        <p:spPr>
          <a:xfrm>
            <a:off x="6096000" y="1381861"/>
            <a:ext cx="4570343" cy="3901068"/>
          </a:xfrm>
          <a:prstGeom prst="rect">
            <a:avLst/>
          </a:prstGeom>
          <a:noFill/>
        </p:spPr>
        <p:txBody>
          <a:bodyPr wrap="square">
            <a:spAutoFit/>
          </a:bodyPr>
          <a:lstStyle/>
          <a:p>
            <a:pPr marL="45720" marR="0" defTabSz="914400">
              <a:lnSpc>
                <a:spcPct val="90000"/>
              </a:lnSpc>
              <a:spcBef>
                <a:spcPts val="1200"/>
              </a:spcBef>
              <a:buClr>
                <a:schemeClr val="accent1"/>
              </a:buClr>
              <a:buSzPts val="2015"/>
            </a:pPr>
            <a:endParaRPr lang="en-US" sz="1500" dirty="0">
              <a:solidFill>
                <a:schemeClr val="tx1">
                  <a:lumMod val="75000"/>
                  <a:lumOff val="25000"/>
                </a:schemeClr>
              </a:solidFill>
              <a:sym typeface="Cambria"/>
            </a:endParaRPr>
          </a:p>
          <a:p>
            <a:pPr marL="45720" defTabSz="914400">
              <a:spcBef>
                <a:spcPts val="1200"/>
              </a:spcBef>
              <a:buClr>
                <a:schemeClr val="accent1"/>
              </a:buClr>
              <a:buSzPts val="2015"/>
            </a:pPr>
            <a:r>
              <a:rPr lang="en-GB" sz="1600" dirty="0">
                <a:effectLst/>
                <a:ea typeface="Times New Roman" panose="02020603050405020304" pitchFamily="18" charset="0"/>
              </a:rPr>
              <a:t>3:40-3:50	   </a:t>
            </a:r>
            <a:r>
              <a:rPr lang="en-US" sz="1600" dirty="0">
                <a:sym typeface="Cambria"/>
              </a:rPr>
              <a:t>Awards</a:t>
            </a:r>
          </a:p>
          <a:p>
            <a:pPr marL="36000" defTabSz="914400">
              <a:buClr>
                <a:schemeClr val="accent1"/>
              </a:buClr>
              <a:buSzPts val="2015"/>
            </a:pPr>
            <a:r>
              <a:rPr lang="en-GB" sz="1600" dirty="0">
                <a:effectLst/>
                <a:ea typeface="Times New Roman" panose="02020603050405020304" pitchFamily="18" charset="0"/>
              </a:rPr>
              <a:t>3:50-3:55	   </a:t>
            </a:r>
            <a:r>
              <a:rPr lang="en-US" sz="1600" dirty="0">
                <a:sym typeface="Cambria"/>
              </a:rPr>
              <a:t>New Business </a:t>
            </a:r>
          </a:p>
          <a:p>
            <a:pPr marL="36000" defTabSz="914400">
              <a:buClr>
                <a:schemeClr val="accent1"/>
              </a:buClr>
              <a:buSzPts val="2015"/>
            </a:pPr>
            <a:r>
              <a:rPr lang="en-US" sz="1600" dirty="0">
                <a:sym typeface="Cambria"/>
              </a:rPr>
              <a:t>                  - Incoming President </a:t>
            </a:r>
          </a:p>
          <a:p>
            <a:pPr marL="36000" defTabSz="914400">
              <a:buClr>
                <a:schemeClr val="accent1"/>
              </a:buClr>
              <a:buSzPts val="2015"/>
            </a:pPr>
            <a:r>
              <a:rPr lang="en-US" sz="1600" dirty="0">
                <a:sym typeface="Cambria"/>
              </a:rPr>
              <a:t>	   - </a:t>
            </a:r>
            <a:r>
              <a:rPr lang="en-CA" sz="1600" dirty="0"/>
              <a:t>New &amp; Outgoing Directors</a:t>
            </a:r>
            <a:endParaRPr lang="en-US" sz="1600" dirty="0"/>
          </a:p>
          <a:p>
            <a:pPr marL="45720" defTabSz="914400">
              <a:buClr>
                <a:schemeClr val="accent1"/>
              </a:buClr>
              <a:buSzPts val="2015"/>
            </a:pPr>
            <a:r>
              <a:rPr lang="en-GB" sz="1600" dirty="0">
                <a:effectLst/>
                <a:ea typeface="Times New Roman" panose="02020603050405020304" pitchFamily="18" charset="0"/>
              </a:rPr>
              <a:t>3:55-4:00	   </a:t>
            </a:r>
            <a:r>
              <a:rPr lang="en-US" sz="1600" dirty="0">
                <a:sym typeface="Cambria"/>
              </a:rPr>
              <a:t>Members’ Discussion</a:t>
            </a:r>
          </a:p>
          <a:p>
            <a:pPr marL="45720" defTabSz="914400">
              <a:buClr>
                <a:schemeClr val="accent1"/>
              </a:buClr>
              <a:buSzPts val="2015"/>
            </a:pPr>
            <a:r>
              <a:rPr lang="en-US" sz="1600" dirty="0">
                <a:sym typeface="Cambria"/>
              </a:rPr>
              <a:t>4:00-4:05     Adjournment &amp; Short Break</a:t>
            </a:r>
          </a:p>
          <a:p>
            <a:pPr marL="45720" marR="0" defTabSz="914400" fontAlgn="base">
              <a:buClr>
                <a:schemeClr val="accent1"/>
              </a:buClr>
              <a:buSzPts val="2015"/>
            </a:pPr>
            <a:r>
              <a:rPr lang="en-US" sz="1600" dirty="0">
                <a:sym typeface="Cambria"/>
              </a:rPr>
              <a:t>4:05-5:00     Presentation: </a:t>
            </a:r>
          </a:p>
          <a:p>
            <a:pPr marL="45720" marR="0" defTabSz="914400" fontAlgn="base">
              <a:buClr>
                <a:schemeClr val="accent1"/>
              </a:buClr>
              <a:buSzPts val="2015"/>
            </a:pPr>
            <a:endParaRPr lang="en-US" sz="1600" i="1" dirty="0"/>
          </a:p>
          <a:p>
            <a:pPr marL="45720" marR="0" defTabSz="914400" fontAlgn="base">
              <a:buClr>
                <a:schemeClr val="accent1"/>
              </a:buClr>
              <a:buSzPts val="2015"/>
            </a:pPr>
            <a:r>
              <a:rPr lang="en-US" sz="1600" i="1" dirty="0"/>
              <a:t>Leadership Driven Excellence -Transformational Leadership Drives H&amp;S Excellence</a:t>
            </a:r>
            <a:r>
              <a:rPr lang="en-CA" sz="1600" i="1" dirty="0"/>
              <a:t>	</a:t>
            </a:r>
          </a:p>
          <a:p>
            <a:pPr marL="45720" marR="0" defTabSz="914400" fontAlgn="base">
              <a:buClr>
                <a:schemeClr val="accent1"/>
              </a:buClr>
              <a:buSzPts val="2015"/>
            </a:pPr>
            <a:endParaRPr lang="en-CA" sz="1600" i="1" dirty="0"/>
          </a:p>
          <a:p>
            <a:pPr marL="45720" marR="0" defTabSz="914400" fontAlgn="base">
              <a:buClr>
                <a:schemeClr val="accent1"/>
              </a:buClr>
              <a:buSzPts val="2015"/>
            </a:pPr>
            <a:r>
              <a:rPr lang="en-CA" sz="1600" i="1" dirty="0"/>
              <a:t>Guest Speaker: Richard D. Fulwiler, ScD, CIH - Retired, FAIHA</a:t>
            </a:r>
            <a:endParaRPr lang="en-US" sz="1600" dirty="0">
              <a:sym typeface="Cambria"/>
            </a:endParaRPr>
          </a:p>
          <a:p>
            <a:pPr marL="502920" lvl="1" defTabSz="914400" fontAlgn="base">
              <a:buClr>
                <a:schemeClr val="accent1"/>
              </a:buClr>
              <a:buSzPts val="2015"/>
            </a:pPr>
            <a:r>
              <a:rPr lang="en-US" sz="1600" dirty="0">
                <a:sym typeface="Cambria"/>
              </a:rPr>
              <a:t>	</a:t>
            </a:r>
            <a:endParaRPr lang="en-US" sz="1600" b="1" i="1" dirty="0">
              <a:ea typeface="Cambria"/>
              <a:cs typeface="Cambria"/>
              <a:sym typeface="Cambria"/>
            </a:endParaRPr>
          </a:p>
        </p:txBody>
      </p:sp>
    </p:spTree>
    <p:extLst>
      <p:ext uri="{BB962C8B-B14F-4D97-AF65-F5344CB8AC3E}">
        <p14:creationId xmlns:p14="http://schemas.microsoft.com/office/powerpoint/2010/main" val="17122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95"/>
          <p:cNvSpPr/>
          <p:nvPr/>
        </p:nvSpPr>
        <p:spPr>
          <a:xfrm>
            <a:off x="0" y="0"/>
            <a:ext cx="121920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92" name="Google Shape;192;p95"/>
          <p:cNvSpPr/>
          <p:nvPr/>
        </p:nvSpPr>
        <p:spPr>
          <a:xfrm>
            <a:off x="1249680" y="1248156"/>
            <a:ext cx="9692640" cy="43616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93" name="Google Shape;193;p95"/>
          <p:cNvSpPr/>
          <p:nvPr/>
        </p:nvSpPr>
        <p:spPr>
          <a:xfrm>
            <a:off x="1062228" y="1060704"/>
            <a:ext cx="10067544" cy="4736592"/>
          </a:xfrm>
          <a:prstGeom prst="rect">
            <a:avLst/>
          </a:prstGeom>
          <a:noFill/>
          <a:ln w="31750" cap="sq"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94" name="Google Shape;194;p95"/>
          <p:cNvSpPr txBox="1">
            <a:spLocks noGrp="1"/>
          </p:cNvSpPr>
          <p:nvPr>
            <p:ph type="title"/>
          </p:nvPr>
        </p:nvSpPr>
        <p:spPr>
          <a:xfrm>
            <a:off x="2231136" y="467418"/>
            <a:ext cx="7729728" cy="1188720"/>
          </a:xfrm>
          <a:prstGeom prst="rect">
            <a:avLst/>
          </a:prstGeom>
          <a:solidFill>
            <a:srgbClr val="FFFFFF"/>
          </a:solidFill>
          <a:ln w="31750" cap="sq" cmpd="sng">
            <a:solidFill>
              <a:srgbClr val="404040"/>
            </a:solidFill>
            <a:prstDash val="solid"/>
            <a:miter lim="8000"/>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400"/>
              <a:buFont typeface="Gill Sans"/>
              <a:buNone/>
            </a:pPr>
            <a:r>
              <a:rPr lang="en-US" cap="none" dirty="0"/>
              <a:t>New ROH Members - 2025</a:t>
            </a:r>
            <a:endParaRPr dirty="0"/>
          </a:p>
        </p:txBody>
      </p:sp>
      <p:sp>
        <p:nvSpPr>
          <p:cNvPr id="195" name="Google Shape;195;p95"/>
          <p:cNvSpPr txBox="1">
            <a:spLocks noGrp="1"/>
          </p:cNvSpPr>
          <p:nvPr>
            <p:ph type="body" idx="1"/>
          </p:nvPr>
        </p:nvSpPr>
        <p:spPr>
          <a:xfrm>
            <a:off x="2627302" y="1997067"/>
            <a:ext cx="3677700" cy="3080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700"/>
              </a:spcBef>
              <a:spcAft>
                <a:spcPts val="0"/>
              </a:spcAft>
              <a:buClr>
                <a:srgbClr val="000000"/>
              </a:buClr>
              <a:buSzPts val="2000"/>
              <a:buNone/>
            </a:pPr>
            <a:r>
              <a:rPr lang="en-US" dirty="0"/>
              <a:t>Jordan Cabral</a:t>
            </a:r>
            <a:endParaRPr dirty="0"/>
          </a:p>
          <a:p>
            <a:pPr marL="0" lvl="0" indent="0" algn="l" rtl="0">
              <a:lnSpc>
                <a:spcPct val="90000"/>
              </a:lnSpc>
              <a:spcBef>
                <a:spcPts val="700"/>
              </a:spcBef>
              <a:spcAft>
                <a:spcPts val="0"/>
              </a:spcAft>
              <a:buClr>
                <a:srgbClr val="000000"/>
              </a:buClr>
              <a:buSzPts val="2000"/>
              <a:buNone/>
            </a:pPr>
            <a:r>
              <a:rPr lang="en-US" dirty="0"/>
              <a:t>Pietro Gasparrini</a:t>
            </a:r>
            <a:endParaRPr dirty="0"/>
          </a:p>
          <a:p>
            <a:pPr marL="0" lvl="0" indent="0" algn="l" rtl="0">
              <a:lnSpc>
                <a:spcPct val="90000"/>
              </a:lnSpc>
              <a:spcBef>
                <a:spcPts val="700"/>
              </a:spcBef>
              <a:spcAft>
                <a:spcPts val="0"/>
              </a:spcAft>
              <a:buClr>
                <a:srgbClr val="000000"/>
              </a:buClr>
              <a:buSzPts val="2000"/>
              <a:buNone/>
            </a:pPr>
            <a:r>
              <a:rPr lang="en-US" dirty="0"/>
              <a:t>Meriem </a:t>
            </a:r>
            <a:r>
              <a:rPr lang="en-US" dirty="0" err="1"/>
              <a:t>Bessadet</a:t>
            </a:r>
            <a:endParaRPr dirty="0"/>
          </a:p>
          <a:p>
            <a:pPr marL="0" lvl="0" indent="0" algn="l" rtl="0">
              <a:lnSpc>
                <a:spcPct val="90000"/>
              </a:lnSpc>
              <a:spcBef>
                <a:spcPts val="700"/>
              </a:spcBef>
              <a:spcAft>
                <a:spcPts val="0"/>
              </a:spcAft>
              <a:buClr>
                <a:srgbClr val="000000"/>
              </a:buClr>
              <a:buSzPts val="2000"/>
              <a:buNone/>
            </a:pPr>
            <a:r>
              <a:rPr lang="en-US" dirty="0"/>
              <a:t>Mazen Bou Diab</a:t>
            </a:r>
            <a:endParaRPr dirty="0"/>
          </a:p>
          <a:p>
            <a:pPr marL="0" lvl="0" indent="0" algn="l" rtl="0">
              <a:lnSpc>
                <a:spcPct val="90000"/>
              </a:lnSpc>
              <a:spcBef>
                <a:spcPts val="700"/>
              </a:spcBef>
              <a:spcAft>
                <a:spcPts val="0"/>
              </a:spcAft>
              <a:buClr>
                <a:srgbClr val="000000"/>
              </a:buClr>
              <a:buSzPts val="2000"/>
              <a:buNone/>
            </a:pPr>
            <a:r>
              <a:rPr lang="en-US" dirty="0"/>
              <a:t>Nancy Wilk</a:t>
            </a:r>
            <a:endParaRPr dirty="0"/>
          </a:p>
          <a:p>
            <a:pPr marL="0" lvl="0" indent="0" algn="l" rtl="0">
              <a:lnSpc>
                <a:spcPct val="90000"/>
              </a:lnSpc>
              <a:spcBef>
                <a:spcPts val="700"/>
              </a:spcBef>
              <a:spcAft>
                <a:spcPts val="0"/>
              </a:spcAft>
              <a:buClr>
                <a:srgbClr val="000000"/>
              </a:buClr>
              <a:buSzPts val="2000"/>
              <a:buNone/>
            </a:pPr>
            <a:r>
              <a:rPr lang="en-US" dirty="0"/>
              <a:t>Dylan Mclaughlin</a:t>
            </a:r>
            <a:endParaRPr dirty="0"/>
          </a:p>
          <a:p>
            <a:pPr marL="0" lvl="0" indent="0" algn="l" rtl="0">
              <a:lnSpc>
                <a:spcPct val="90000"/>
              </a:lnSpc>
              <a:spcBef>
                <a:spcPts val="700"/>
              </a:spcBef>
              <a:spcAft>
                <a:spcPts val="0"/>
              </a:spcAft>
              <a:buClr>
                <a:srgbClr val="000000"/>
              </a:buClr>
              <a:buSzPts val="2000"/>
              <a:buNone/>
            </a:pPr>
            <a:r>
              <a:rPr lang="en-US" dirty="0"/>
              <a:t>Susan (Xin Nuo) Bai</a:t>
            </a:r>
            <a:endParaRPr dirty="0"/>
          </a:p>
          <a:p>
            <a:pPr marL="0" lvl="0" indent="0" algn="l" rtl="0">
              <a:lnSpc>
                <a:spcPct val="90000"/>
              </a:lnSpc>
              <a:spcBef>
                <a:spcPts val="700"/>
              </a:spcBef>
              <a:spcAft>
                <a:spcPts val="0"/>
              </a:spcAft>
              <a:buClr>
                <a:srgbClr val="000000"/>
              </a:buClr>
              <a:buSzPts val="2000"/>
              <a:buNone/>
            </a:pPr>
            <a:r>
              <a:rPr lang="en-US" dirty="0"/>
              <a:t>Jaap Aulakh</a:t>
            </a:r>
            <a:endParaRPr dirty="0"/>
          </a:p>
        </p:txBody>
      </p:sp>
      <p:sp>
        <p:nvSpPr>
          <p:cNvPr id="196" name="Google Shape;196;p95"/>
          <p:cNvSpPr txBox="1"/>
          <p:nvPr/>
        </p:nvSpPr>
        <p:spPr>
          <a:xfrm>
            <a:off x="6580604" y="1997067"/>
            <a:ext cx="4485000" cy="3042551"/>
          </a:xfrm>
          <a:prstGeom prst="rect">
            <a:avLst/>
          </a:prstGeom>
          <a:noFill/>
          <a:ln>
            <a:noFill/>
          </a:ln>
        </p:spPr>
        <p:txBody>
          <a:bodyPr spcFirstLastPara="1" wrap="square" lIns="91425" tIns="45700" rIns="91425" bIns="45700" anchor="t" anchorCtr="0">
            <a:normAutofit/>
          </a:bodyPr>
          <a:lstStyle/>
          <a:p>
            <a:pPr lvl="0">
              <a:lnSpc>
                <a:spcPct val="90000"/>
              </a:lnSpc>
              <a:spcBef>
                <a:spcPts val="700"/>
              </a:spcBef>
              <a:buClr>
                <a:srgbClr val="000000"/>
              </a:buClr>
              <a:buSzPts val="2000"/>
            </a:pPr>
            <a:r>
              <a:rPr lang="en-US" dirty="0">
                <a:solidFill>
                  <a:srgbClr val="262626"/>
                </a:solidFill>
                <a:latin typeface="+mj-lt"/>
                <a:ea typeface="Gill Sans"/>
                <a:cs typeface="Gill Sans"/>
                <a:sym typeface="Gill Sans"/>
              </a:rPr>
              <a:t>Waleed Essam </a:t>
            </a:r>
            <a:r>
              <a:rPr lang="en-US" dirty="0" err="1">
                <a:solidFill>
                  <a:srgbClr val="262626"/>
                </a:solidFill>
                <a:latin typeface="+mj-lt"/>
                <a:ea typeface="Gill Sans"/>
                <a:cs typeface="Gill Sans"/>
                <a:sym typeface="Gill Sans"/>
              </a:rPr>
              <a:t>Mostaffa</a:t>
            </a:r>
            <a:endParaRPr lang="en-US" dirty="0">
              <a:solidFill>
                <a:srgbClr val="262626"/>
              </a:solidFill>
              <a:latin typeface="+mj-lt"/>
              <a:ea typeface="Gill Sans"/>
              <a:cs typeface="Gill Sans"/>
              <a:sym typeface="Gill Sans"/>
            </a:endParaRPr>
          </a:p>
          <a:p>
            <a:pPr lvl="0">
              <a:lnSpc>
                <a:spcPct val="90000"/>
              </a:lnSpc>
              <a:spcBef>
                <a:spcPts val="700"/>
              </a:spcBef>
              <a:buClr>
                <a:srgbClr val="000000"/>
              </a:buClr>
              <a:buSzPts val="2000"/>
            </a:pPr>
            <a:r>
              <a:rPr lang="en-US" dirty="0">
                <a:solidFill>
                  <a:srgbClr val="262626"/>
                </a:solidFill>
                <a:latin typeface="+mj-lt"/>
                <a:ea typeface="Gill Sans"/>
                <a:cs typeface="Gill Sans"/>
                <a:sym typeface="Gill Sans"/>
              </a:rPr>
              <a:t>Matthew </a:t>
            </a:r>
            <a:r>
              <a:rPr lang="en-US" dirty="0" err="1">
                <a:solidFill>
                  <a:srgbClr val="262626"/>
                </a:solidFill>
                <a:latin typeface="+mj-lt"/>
                <a:ea typeface="Gill Sans"/>
                <a:cs typeface="Gill Sans"/>
                <a:sym typeface="Gill Sans"/>
              </a:rPr>
              <a:t>Olota</a:t>
            </a:r>
            <a:endParaRPr lang="en-US" dirty="0">
              <a:solidFill>
                <a:srgbClr val="262626"/>
              </a:solidFill>
              <a:latin typeface="+mj-lt"/>
              <a:ea typeface="Gill Sans"/>
              <a:cs typeface="Gill Sans"/>
              <a:sym typeface="Gill Sans"/>
            </a:endParaRPr>
          </a:p>
          <a:p>
            <a:pPr lvl="0">
              <a:lnSpc>
                <a:spcPct val="90000"/>
              </a:lnSpc>
              <a:spcBef>
                <a:spcPts val="700"/>
              </a:spcBef>
              <a:buClr>
                <a:srgbClr val="000000"/>
              </a:buClr>
              <a:buSzPts val="2000"/>
            </a:pPr>
            <a:r>
              <a:rPr lang="en-US" dirty="0">
                <a:solidFill>
                  <a:srgbClr val="262626"/>
                </a:solidFill>
                <a:latin typeface="+mj-lt"/>
                <a:ea typeface="Gill Sans"/>
                <a:cs typeface="Gill Sans"/>
                <a:sym typeface="Gill Sans"/>
              </a:rPr>
              <a:t>Craig Maunder</a:t>
            </a:r>
          </a:p>
          <a:p>
            <a:pPr lvl="0">
              <a:lnSpc>
                <a:spcPct val="90000"/>
              </a:lnSpc>
              <a:spcBef>
                <a:spcPts val="700"/>
              </a:spcBef>
              <a:buClr>
                <a:srgbClr val="000000"/>
              </a:buClr>
              <a:buSzPts val="2000"/>
            </a:pPr>
            <a:r>
              <a:rPr lang="en-US" dirty="0">
                <a:latin typeface="+mj-lt"/>
              </a:rPr>
              <a:t>Anick Berube</a:t>
            </a:r>
          </a:p>
          <a:p>
            <a:pPr lvl="0">
              <a:lnSpc>
                <a:spcPct val="90000"/>
              </a:lnSpc>
              <a:spcBef>
                <a:spcPts val="700"/>
              </a:spcBef>
              <a:buClr>
                <a:srgbClr val="000000"/>
              </a:buClr>
              <a:buSzPts val="2000"/>
            </a:pPr>
            <a:r>
              <a:rPr lang="en-US" dirty="0">
                <a:latin typeface="+mj-lt"/>
              </a:rPr>
              <a:t>Melanie Chown</a:t>
            </a:r>
          </a:p>
          <a:p>
            <a:pPr lvl="0">
              <a:lnSpc>
                <a:spcPct val="90000"/>
              </a:lnSpc>
              <a:spcBef>
                <a:spcPts val="700"/>
              </a:spcBef>
              <a:buClr>
                <a:srgbClr val="000000"/>
              </a:buClr>
              <a:buSzPts val="2000"/>
            </a:pPr>
            <a:r>
              <a:rPr lang="en-US" dirty="0">
                <a:latin typeface="+mj-lt"/>
              </a:rPr>
              <a:t>Romain </a:t>
            </a:r>
            <a:r>
              <a:rPr lang="en-US" dirty="0" err="1">
                <a:latin typeface="+mj-lt"/>
              </a:rPr>
              <a:t>Mathevet</a:t>
            </a:r>
            <a:endParaRPr lang="en-US" dirty="0">
              <a:latin typeface="+mj-lt"/>
            </a:endParaRPr>
          </a:p>
          <a:p>
            <a:pPr lvl="0">
              <a:lnSpc>
                <a:spcPct val="90000"/>
              </a:lnSpc>
              <a:spcBef>
                <a:spcPts val="700"/>
              </a:spcBef>
              <a:buClr>
                <a:schemeClr val="dk1"/>
              </a:buClr>
              <a:buSzPts val="2000"/>
            </a:pPr>
            <a:r>
              <a:rPr lang="en-US" dirty="0">
                <a:latin typeface="+mj-lt"/>
              </a:rPr>
              <a:t>Mitchell Trickett</a:t>
            </a:r>
          </a:p>
          <a:p>
            <a:pPr marL="0" marR="0" lvl="0" indent="0" algn="l" rtl="0">
              <a:lnSpc>
                <a:spcPct val="90000"/>
              </a:lnSpc>
              <a:spcBef>
                <a:spcPts val="700"/>
              </a:spcBef>
              <a:spcAft>
                <a:spcPts val="0"/>
              </a:spcAft>
              <a:buClr>
                <a:srgbClr val="000000"/>
              </a:buClr>
              <a:buSzPts val="2000"/>
              <a:buFont typeface="Arial"/>
              <a:buNone/>
            </a:pPr>
            <a:endParaRPr sz="1800" b="0" i="0" u="none" strike="noStrike" cap="none" dirty="0">
              <a:solidFill>
                <a:srgbClr val="262626"/>
              </a:solidFill>
              <a:latin typeface="Gill Sans"/>
              <a:ea typeface="Gill Sans"/>
              <a:cs typeface="Gill Sans"/>
              <a:sym typeface="Gill Sans"/>
            </a:endParaRPr>
          </a:p>
        </p:txBody>
      </p:sp>
      <p:sp>
        <p:nvSpPr>
          <p:cNvPr id="197" name="Google Shape;197;p95"/>
          <p:cNvSpPr txBox="1"/>
          <p:nvPr/>
        </p:nvSpPr>
        <p:spPr>
          <a:xfrm>
            <a:off x="1664777" y="5983358"/>
            <a:ext cx="8714792"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2800" b="1" i="1" u="none" strike="noStrike" cap="none">
                <a:solidFill>
                  <a:srgbClr val="000000"/>
                </a:solidFill>
                <a:latin typeface="Twentieth Century"/>
                <a:ea typeface="Twentieth Century"/>
                <a:cs typeface="Twentieth Century"/>
                <a:sym typeface="Twentieth Century"/>
              </a:rPr>
              <a:t>Congratulations and welcome to the CRBOH!</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0">
          <a:extLst>
            <a:ext uri="{FF2B5EF4-FFF2-40B4-BE49-F238E27FC236}">
              <a16:creationId xmlns:a16="http://schemas.microsoft.com/office/drawing/2014/main" id="{8E380EF5-7DB4-0D3C-E3F5-55EBBA61FA9E}"/>
            </a:ext>
          </a:extLst>
        </p:cNvPr>
        <p:cNvGrpSpPr/>
        <p:nvPr/>
      </p:nvGrpSpPr>
      <p:grpSpPr>
        <a:xfrm>
          <a:off x="0" y="0"/>
          <a:ext cx="0" cy="0"/>
          <a:chOff x="0" y="0"/>
          <a:chExt cx="0" cy="0"/>
        </a:xfrm>
      </p:grpSpPr>
      <p:sp>
        <p:nvSpPr>
          <p:cNvPr id="191" name="Google Shape;191;p95">
            <a:extLst>
              <a:ext uri="{FF2B5EF4-FFF2-40B4-BE49-F238E27FC236}">
                <a16:creationId xmlns:a16="http://schemas.microsoft.com/office/drawing/2014/main" id="{1CDEA8BB-B266-7638-A2D6-5D1B4546DF47}"/>
              </a:ext>
            </a:extLst>
          </p:cNvPr>
          <p:cNvSpPr/>
          <p:nvPr/>
        </p:nvSpPr>
        <p:spPr>
          <a:xfrm>
            <a:off x="0" y="0"/>
            <a:ext cx="121920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92" name="Google Shape;192;p95">
            <a:extLst>
              <a:ext uri="{FF2B5EF4-FFF2-40B4-BE49-F238E27FC236}">
                <a16:creationId xmlns:a16="http://schemas.microsoft.com/office/drawing/2014/main" id="{629F63F8-74D6-D7D3-75BB-B9297B539BCC}"/>
              </a:ext>
            </a:extLst>
          </p:cNvPr>
          <p:cNvSpPr/>
          <p:nvPr/>
        </p:nvSpPr>
        <p:spPr>
          <a:xfrm>
            <a:off x="1249680" y="1248156"/>
            <a:ext cx="9692640" cy="43616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93" name="Google Shape;193;p95">
            <a:extLst>
              <a:ext uri="{FF2B5EF4-FFF2-40B4-BE49-F238E27FC236}">
                <a16:creationId xmlns:a16="http://schemas.microsoft.com/office/drawing/2014/main" id="{A3AE8C2F-2184-DAA8-5C3C-CCF6F38D5813}"/>
              </a:ext>
            </a:extLst>
          </p:cNvPr>
          <p:cNvSpPr/>
          <p:nvPr/>
        </p:nvSpPr>
        <p:spPr>
          <a:xfrm>
            <a:off x="1062228" y="1060704"/>
            <a:ext cx="10067544" cy="4736592"/>
          </a:xfrm>
          <a:prstGeom prst="rect">
            <a:avLst/>
          </a:prstGeom>
          <a:noFill/>
          <a:ln w="31750" cap="sq"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94" name="Google Shape;194;p95">
            <a:extLst>
              <a:ext uri="{FF2B5EF4-FFF2-40B4-BE49-F238E27FC236}">
                <a16:creationId xmlns:a16="http://schemas.microsoft.com/office/drawing/2014/main" id="{4D56DC53-6F54-E10B-F8CE-CEC228CBB34A}"/>
              </a:ext>
            </a:extLst>
          </p:cNvPr>
          <p:cNvSpPr txBox="1">
            <a:spLocks noGrp="1"/>
          </p:cNvSpPr>
          <p:nvPr>
            <p:ph type="title"/>
          </p:nvPr>
        </p:nvSpPr>
        <p:spPr>
          <a:xfrm>
            <a:off x="2231136" y="467418"/>
            <a:ext cx="7729728" cy="1188720"/>
          </a:xfrm>
          <a:prstGeom prst="rect">
            <a:avLst/>
          </a:prstGeom>
          <a:solidFill>
            <a:srgbClr val="FFFFFF"/>
          </a:solidFill>
          <a:ln w="31750" cap="sq" cmpd="sng">
            <a:solidFill>
              <a:srgbClr val="404040"/>
            </a:solidFill>
            <a:prstDash val="solid"/>
            <a:miter lim="8000"/>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400"/>
              <a:buFont typeface="Gill Sans"/>
              <a:buNone/>
            </a:pPr>
            <a:r>
              <a:rPr lang="en-US" cap="none" dirty="0"/>
              <a:t>New ROH Members - 2026</a:t>
            </a:r>
            <a:endParaRPr dirty="0"/>
          </a:p>
        </p:txBody>
      </p:sp>
      <p:sp>
        <p:nvSpPr>
          <p:cNvPr id="196" name="Google Shape;196;p95">
            <a:extLst>
              <a:ext uri="{FF2B5EF4-FFF2-40B4-BE49-F238E27FC236}">
                <a16:creationId xmlns:a16="http://schemas.microsoft.com/office/drawing/2014/main" id="{474625B5-167B-BE43-D1F1-3AC35F2A30AC}"/>
              </a:ext>
            </a:extLst>
          </p:cNvPr>
          <p:cNvSpPr txBox="1"/>
          <p:nvPr/>
        </p:nvSpPr>
        <p:spPr>
          <a:xfrm>
            <a:off x="3064043" y="1959055"/>
            <a:ext cx="4485000" cy="325061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700"/>
              </a:spcBef>
              <a:spcAft>
                <a:spcPts val="0"/>
              </a:spcAft>
              <a:buClr>
                <a:srgbClr val="000000"/>
              </a:buClr>
              <a:buSzPts val="2000"/>
              <a:buFont typeface="Arial"/>
              <a:buNone/>
            </a:pPr>
            <a:r>
              <a:rPr lang="en-US" dirty="0">
                <a:solidFill>
                  <a:srgbClr val="262626"/>
                </a:solidFill>
                <a:latin typeface="+mj-lt"/>
                <a:ea typeface="Gill Sans"/>
                <a:cs typeface="Gill Sans"/>
                <a:sym typeface="Gill Sans"/>
              </a:rPr>
              <a:t>Laurent Groux</a:t>
            </a:r>
            <a:endParaRPr dirty="0">
              <a:solidFill>
                <a:srgbClr val="262626"/>
              </a:solidFill>
              <a:latin typeface="+mj-lt"/>
              <a:ea typeface="Gill Sans"/>
              <a:cs typeface="Gill Sans"/>
              <a:sym typeface="Gill Sans"/>
            </a:endParaRPr>
          </a:p>
          <a:p>
            <a:pPr marL="0" marR="0" lvl="0" indent="0" algn="l" rtl="0">
              <a:lnSpc>
                <a:spcPct val="90000"/>
              </a:lnSpc>
              <a:spcBef>
                <a:spcPts val="700"/>
              </a:spcBef>
              <a:spcAft>
                <a:spcPts val="0"/>
              </a:spcAft>
              <a:buClr>
                <a:srgbClr val="000000"/>
              </a:buClr>
              <a:buSzPts val="2000"/>
              <a:buFont typeface="Arial"/>
              <a:buNone/>
            </a:pPr>
            <a:r>
              <a:rPr lang="en-US" dirty="0">
                <a:solidFill>
                  <a:srgbClr val="262626"/>
                </a:solidFill>
                <a:latin typeface="+mj-lt"/>
                <a:ea typeface="Gill Sans"/>
                <a:cs typeface="Gill Sans"/>
                <a:sym typeface="Gill Sans"/>
              </a:rPr>
              <a:t>Muhammad Qazi</a:t>
            </a:r>
            <a:endParaRPr dirty="0">
              <a:solidFill>
                <a:srgbClr val="262626"/>
              </a:solidFill>
              <a:latin typeface="+mj-lt"/>
              <a:ea typeface="Gill Sans"/>
              <a:cs typeface="Gill Sans"/>
              <a:sym typeface="Gill Sans"/>
            </a:endParaRPr>
          </a:p>
          <a:p>
            <a:pPr marL="0" marR="0" lvl="0" indent="0" algn="l" rtl="0">
              <a:lnSpc>
                <a:spcPct val="90000"/>
              </a:lnSpc>
              <a:spcBef>
                <a:spcPts val="700"/>
              </a:spcBef>
              <a:spcAft>
                <a:spcPts val="0"/>
              </a:spcAft>
              <a:buClr>
                <a:srgbClr val="000000"/>
              </a:buClr>
              <a:buSzPts val="2000"/>
              <a:buFont typeface="Arial"/>
              <a:buNone/>
            </a:pPr>
            <a:r>
              <a:rPr lang="en-US" dirty="0">
                <a:solidFill>
                  <a:srgbClr val="262626"/>
                </a:solidFill>
                <a:latin typeface="+mj-lt"/>
                <a:ea typeface="Gill Sans"/>
                <a:cs typeface="Gill Sans"/>
                <a:sym typeface="Gill Sans"/>
              </a:rPr>
              <a:t>Sarah McCurdy</a:t>
            </a:r>
            <a:endParaRPr dirty="0">
              <a:solidFill>
                <a:srgbClr val="262626"/>
              </a:solidFill>
              <a:latin typeface="+mj-lt"/>
              <a:ea typeface="Gill Sans"/>
              <a:cs typeface="Gill Sans"/>
              <a:sym typeface="Gill Sans"/>
            </a:endParaRPr>
          </a:p>
          <a:p>
            <a:pPr marL="0" marR="0" lvl="0" indent="0" algn="l" rtl="0">
              <a:lnSpc>
                <a:spcPct val="90000"/>
              </a:lnSpc>
              <a:spcBef>
                <a:spcPts val="700"/>
              </a:spcBef>
              <a:spcAft>
                <a:spcPts val="0"/>
              </a:spcAft>
              <a:buClr>
                <a:srgbClr val="000000"/>
              </a:buClr>
              <a:buSzPts val="2000"/>
              <a:buFont typeface="Arial"/>
              <a:buNone/>
            </a:pPr>
            <a:r>
              <a:rPr lang="en-US" dirty="0">
                <a:solidFill>
                  <a:srgbClr val="262626"/>
                </a:solidFill>
                <a:latin typeface="+mj-lt"/>
                <a:ea typeface="Gill Sans"/>
                <a:cs typeface="Gill Sans"/>
                <a:sym typeface="Gill Sans"/>
              </a:rPr>
              <a:t>Zainab Mustafa</a:t>
            </a:r>
            <a:endParaRPr dirty="0">
              <a:solidFill>
                <a:srgbClr val="262626"/>
              </a:solidFill>
              <a:latin typeface="+mj-lt"/>
              <a:ea typeface="Gill Sans"/>
              <a:cs typeface="Gill Sans"/>
              <a:sym typeface="Gill Sans"/>
            </a:endParaRPr>
          </a:p>
          <a:p>
            <a:pPr marL="0" marR="0" lvl="0" indent="0" algn="l" rtl="0">
              <a:lnSpc>
                <a:spcPct val="90000"/>
              </a:lnSpc>
              <a:spcBef>
                <a:spcPts val="700"/>
              </a:spcBef>
              <a:spcAft>
                <a:spcPts val="0"/>
              </a:spcAft>
              <a:buClr>
                <a:srgbClr val="000000"/>
              </a:buClr>
              <a:buSzPts val="2000"/>
              <a:buFont typeface="Arial"/>
              <a:buNone/>
            </a:pPr>
            <a:r>
              <a:rPr lang="en-US" dirty="0">
                <a:solidFill>
                  <a:srgbClr val="262626"/>
                </a:solidFill>
                <a:latin typeface="+mj-lt"/>
                <a:ea typeface="Gill Sans"/>
                <a:cs typeface="Gill Sans"/>
                <a:sym typeface="Gill Sans"/>
              </a:rPr>
              <a:t>Meghan Brady</a:t>
            </a:r>
            <a:endParaRPr dirty="0">
              <a:solidFill>
                <a:srgbClr val="262626"/>
              </a:solidFill>
              <a:latin typeface="+mj-lt"/>
              <a:ea typeface="Gill Sans"/>
              <a:cs typeface="Gill Sans"/>
              <a:sym typeface="Gill Sans"/>
            </a:endParaRPr>
          </a:p>
          <a:p>
            <a:pPr marL="0" marR="0" lvl="0" indent="0" algn="l" rtl="0">
              <a:lnSpc>
                <a:spcPct val="90000"/>
              </a:lnSpc>
              <a:spcBef>
                <a:spcPts val="700"/>
              </a:spcBef>
              <a:spcAft>
                <a:spcPts val="0"/>
              </a:spcAft>
              <a:buClr>
                <a:srgbClr val="000000"/>
              </a:buClr>
              <a:buSzPts val="2000"/>
              <a:buFont typeface="Arial"/>
              <a:buNone/>
            </a:pPr>
            <a:r>
              <a:rPr lang="en-US" dirty="0">
                <a:solidFill>
                  <a:srgbClr val="262626"/>
                </a:solidFill>
                <a:latin typeface="+mj-lt"/>
                <a:ea typeface="Gill Sans"/>
                <a:cs typeface="Gill Sans"/>
                <a:sym typeface="Gill Sans"/>
              </a:rPr>
              <a:t>Sayoojya Saju</a:t>
            </a:r>
            <a:endParaRPr dirty="0">
              <a:solidFill>
                <a:srgbClr val="262626"/>
              </a:solidFill>
              <a:latin typeface="+mj-lt"/>
              <a:ea typeface="Gill Sans"/>
              <a:cs typeface="Gill Sans"/>
              <a:sym typeface="Gill Sans"/>
            </a:endParaRPr>
          </a:p>
          <a:p>
            <a:pPr marL="0" marR="0" lvl="0" indent="0" algn="l" rtl="0">
              <a:lnSpc>
                <a:spcPct val="90000"/>
              </a:lnSpc>
              <a:spcBef>
                <a:spcPts val="700"/>
              </a:spcBef>
              <a:spcAft>
                <a:spcPts val="0"/>
              </a:spcAft>
              <a:buClr>
                <a:srgbClr val="000000"/>
              </a:buClr>
              <a:buSzPts val="2000"/>
              <a:buFont typeface="Arial"/>
              <a:buNone/>
            </a:pPr>
            <a:r>
              <a:rPr lang="en-US" dirty="0">
                <a:solidFill>
                  <a:srgbClr val="262626"/>
                </a:solidFill>
                <a:latin typeface="+mj-lt"/>
                <a:ea typeface="Gill Sans"/>
                <a:cs typeface="Gill Sans"/>
                <a:sym typeface="Gill Sans"/>
              </a:rPr>
              <a:t>Ebenezer Opoku-Ware</a:t>
            </a:r>
            <a:endParaRPr dirty="0">
              <a:solidFill>
                <a:srgbClr val="262626"/>
              </a:solidFill>
              <a:latin typeface="+mj-lt"/>
              <a:ea typeface="Gill Sans"/>
              <a:cs typeface="Gill Sans"/>
              <a:sym typeface="Gill Sans"/>
            </a:endParaRPr>
          </a:p>
          <a:p>
            <a:pPr marL="0" marR="0" lvl="0" indent="0" algn="l" rtl="0">
              <a:lnSpc>
                <a:spcPct val="90000"/>
              </a:lnSpc>
              <a:spcBef>
                <a:spcPts val="700"/>
              </a:spcBef>
              <a:spcAft>
                <a:spcPts val="0"/>
              </a:spcAft>
              <a:buClr>
                <a:srgbClr val="000000"/>
              </a:buClr>
              <a:buSzPts val="2000"/>
              <a:buFont typeface="Arial"/>
              <a:buNone/>
            </a:pPr>
            <a:r>
              <a:rPr lang="en-US" dirty="0">
                <a:solidFill>
                  <a:srgbClr val="262626"/>
                </a:solidFill>
                <a:latin typeface="+mj-lt"/>
                <a:ea typeface="Gill Sans"/>
                <a:cs typeface="Gill Sans"/>
                <a:sym typeface="Gill Sans"/>
              </a:rPr>
              <a:t>Rachel Pinto</a:t>
            </a:r>
            <a:endParaRPr b="0" i="0" u="none" strike="noStrike" cap="none" dirty="0">
              <a:solidFill>
                <a:srgbClr val="000000"/>
              </a:solidFill>
              <a:latin typeface="+mj-lt"/>
              <a:ea typeface="Arial"/>
              <a:cs typeface="Arial"/>
              <a:sym typeface="Arial"/>
            </a:endParaRPr>
          </a:p>
          <a:p>
            <a:pPr marL="0" marR="0" lvl="0" indent="0" algn="l" rtl="0">
              <a:lnSpc>
                <a:spcPct val="90000"/>
              </a:lnSpc>
              <a:spcBef>
                <a:spcPts val="700"/>
              </a:spcBef>
              <a:spcAft>
                <a:spcPts val="0"/>
              </a:spcAft>
              <a:buClr>
                <a:srgbClr val="000000"/>
              </a:buClr>
              <a:buSzPts val="2000"/>
              <a:buFont typeface="Arial"/>
              <a:buNone/>
            </a:pPr>
            <a:endParaRPr sz="1800" b="0" i="0" u="none" strike="noStrike" cap="none" dirty="0">
              <a:solidFill>
                <a:srgbClr val="262626"/>
              </a:solidFill>
              <a:latin typeface="Gill Sans"/>
              <a:ea typeface="Gill Sans"/>
              <a:cs typeface="Gill Sans"/>
              <a:sym typeface="Gill Sans"/>
            </a:endParaRPr>
          </a:p>
        </p:txBody>
      </p:sp>
      <p:sp>
        <p:nvSpPr>
          <p:cNvPr id="197" name="Google Shape;197;p95">
            <a:extLst>
              <a:ext uri="{FF2B5EF4-FFF2-40B4-BE49-F238E27FC236}">
                <a16:creationId xmlns:a16="http://schemas.microsoft.com/office/drawing/2014/main" id="{C20809F1-B240-52DE-151D-848C17CA4B6B}"/>
              </a:ext>
            </a:extLst>
          </p:cNvPr>
          <p:cNvSpPr txBox="1"/>
          <p:nvPr/>
        </p:nvSpPr>
        <p:spPr>
          <a:xfrm>
            <a:off x="1664777" y="5983358"/>
            <a:ext cx="8714792"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2800" b="1" i="1" u="none" strike="noStrike" cap="none">
                <a:solidFill>
                  <a:srgbClr val="000000"/>
                </a:solidFill>
                <a:latin typeface="Twentieth Century"/>
                <a:ea typeface="Twentieth Century"/>
                <a:cs typeface="Twentieth Century"/>
                <a:sym typeface="Twentieth Century"/>
              </a:rPr>
              <a:t>Congratulations and welcome to the CRBOH!</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597463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96"/>
          <p:cNvSpPr/>
          <p:nvPr/>
        </p:nvSpPr>
        <p:spPr>
          <a:xfrm>
            <a:off x="0" y="0"/>
            <a:ext cx="121920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203" name="Google Shape;203;p96"/>
          <p:cNvSpPr/>
          <p:nvPr/>
        </p:nvSpPr>
        <p:spPr>
          <a:xfrm>
            <a:off x="1249680" y="1248156"/>
            <a:ext cx="9692640" cy="43616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204" name="Google Shape;204;p96"/>
          <p:cNvSpPr/>
          <p:nvPr/>
        </p:nvSpPr>
        <p:spPr>
          <a:xfrm>
            <a:off x="1062228" y="1060704"/>
            <a:ext cx="10067400" cy="4736700"/>
          </a:xfrm>
          <a:prstGeom prst="rect">
            <a:avLst/>
          </a:prstGeom>
          <a:noFill/>
          <a:ln w="31750" cap="sq"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205" name="Google Shape;205;p96"/>
          <p:cNvSpPr txBox="1">
            <a:spLocks noGrp="1"/>
          </p:cNvSpPr>
          <p:nvPr>
            <p:ph type="title"/>
          </p:nvPr>
        </p:nvSpPr>
        <p:spPr>
          <a:xfrm>
            <a:off x="2231136" y="467418"/>
            <a:ext cx="7729728" cy="1188720"/>
          </a:xfrm>
          <a:prstGeom prst="rect">
            <a:avLst/>
          </a:prstGeom>
          <a:solidFill>
            <a:srgbClr val="FFFFFF"/>
          </a:solidFill>
          <a:ln w="31750" cap="sq" cmpd="sng">
            <a:solidFill>
              <a:srgbClr val="404040"/>
            </a:solidFill>
            <a:prstDash val="solid"/>
            <a:miter lim="8000"/>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400"/>
              <a:buFont typeface="Gill Sans"/>
              <a:buNone/>
            </a:pPr>
            <a:r>
              <a:rPr lang="en-US" cap="none"/>
              <a:t>New ROHT Members - 2025</a:t>
            </a:r>
            <a:endParaRPr/>
          </a:p>
        </p:txBody>
      </p:sp>
      <p:sp>
        <p:nvSpPr>
          <p:cNvPr id="206" name="Google Shape;206;p96"/>
          <p:cNvSpPr txBox="1">
            <a:spLocks noGrp="1"/>
          </p:cNvSpPr>
          <p:nvPr>
            <p:ph type="body" idx="1"/>
          </p:nvPr>
        </p:nvSpPr>
        <p:spPr>
          <a:xfrm>
            <a:off x="2970398" y="1717525"/>
            <a:ext cx="2969700" cy="3620400"/>
          </a:xfrm>
          <a:prstGeom prst="rect">
            <a:avLst/>
          </a:prstGeom>
          <a:noFill/>
          <a:ln>
            <a:noFill/>
          </a:ln>
        </p:spPr>
        <p:txBody>
          <a:bodyPr spcFirstLastPara="1" wrap="square" lIns="91425" tIns="45700" rIns="91425" bIns="45700" anchor="t" anchorCtr="0">
            <a:noAutofit/>
          </a:bodyPr>
          <a:lstStyle/>
          <a:p>
            <a:pPr marL="457200" lvl="1" indent="0" algn="l" rtl="0">
              <a:lnSpc>
                <a:spcPct val="100000"/>
              </a:lnSpc>
              <a:spcBef>
                <a:spcPts val="600"/>
              </a:spcBef>
              <a:spcAft>
                <a:spcPts val="0"/>
              </a:spcAft>
              <a:buClr>
                <a:srgbClr val="000000"/>
              </a:buClr>
              <a:buSzPts val="2400"/>
              <a:buNone/>
            </a:pPr>
            <a:endParaRPr sz="1800" dirty="0"/>
          </a:p>
          <a:p>
            <a:pPr marL="0" lvl="0" indent="0" algn="l" rtl="0">
              <a:lnSpc>
                <a:spcPct val="90000"/>
              </a:lnSpc>
              <a:spcBef>
                <a:spcPts val="700"/>
              </a:spcBef>
              <a:spcAft>
                <a:spcPts val="0"/>
              </a:spcAft>
              <a:buClr>
                <a:srgbClr val="000000"/>
              </a:buClr>
              <a:buSzPts val="2000"/>
              <a:buNone/>
            </a:pPr>
            <a:r>
              <a:rPr lang="en-US" sz="2000" dirty="0"/>
              <a:t>Dustin Jensen</a:t>
            </a:r>
            <a:endParaRPr sz="2000" dirty="0"/>
          </a:p>
          <a:p>
            <a:pPr marL="0" lvl="0" indent="0" algn="l" rtl="0">
              <a:lnSpc>
                <a:spcPct val="90000"/>
              </a:lnSpc>
              <a:spcBef>
                <a:spcPts val="700"/>
              </a:spcBef>
              <a:spcAft>
                <a:spcPts val="0"/>
              </a:spcAft>
              <a:buClr>
                <a:srgbClr val="000000"/>
              </a:buClr>
              <a:buSzPts val="2000"/>
              <a:buNone/>
            </a:pPr>
            <a:r>
              <a:rPr lang="en-US" sz="2000" dirty="0"/>
              <a:t>Kyle Holland</a:t>
            </a:r>
            <a:endParaRPr sz="2000" dirty="0"/>
          </a:p>
          <a:p>
            <a:pPr marL="0" lvl="0" indent="0" algn="l" rtl="0">
              <a:lnSpc>
                <a:spcPct val="90000"/>
              </a:lnSpc>
              <a:spcBef>
                <a:spcPts val="700"/>
              </a:spcBef>
              <a:spcAft>
                <a:spcPts val="0"/>
              </a:spcAft>
              <a:buClr>
                <a:srgbClr val="000000"/>
              </a:buClr>
              <a:buSzPts val="2000"/>
              <a:buNone/>
            </a:pPr>
            <a:r>
              <a:rPr lang="en-US" sz="2000" dirty="0"/>
              <a:t>Connor Bray</a:t>
            </a:r>
            <a:endParaRPr sz="2000" dirty="0"/>
          </a:p>
          <a:p>
            <a:pPr marL="0" lvl="0" indent="0" algn="l" rtl="0">
              <a:lnSpc>
                <a:spcPct val="90000"/>
              </a:lnSpc>
              <a:spcBef>
                <a:spcPts val="700"/>
              </a:spcBef>
              <a:spcAft>
                <a:spcPts val="0"/>
              </a:spcAft>
              <a:buClr>
                <a:srgbClr val="000000"/>
              </a:buClr>
              <a:buSzPts val="2000"/>
              <a:buNone/>
            </a:pPr>
            <a:r>
              <a:rPr lang="en-US" sz="2000" dirty="0"/>
              <a:t>Kevin Simpson</a:t>
            </a:r>
            <a:endParaRPr sz="2000" dirty="0"/>
          </a:p>
          <a:p>
            <a:pPr marL="0" lvl="0" indent="0" algn="l" rtl="0">
              <a:lnSpc>
                <a:spcPct val="90000"/>
              </a:lnSpc>
              <a:spcBef>
                <a:spcPts val="700"/>
              </a:spcBef>
              <a:spcAft>
                <a:spcPts val="0"/>
              </a:spcAft>
              <a:buClr>
                <a:srgbClr val="000000"/>
              </a:buClr>
              <a:buSzPts val="2000"/>
              <a:buNone/>
            </a:pPr>
            <a:r>
              <a:rPr lang="en-US" sz="2000" dirty="0"/>
              <a:t>Logan Hall</a:t>
            </a:r>
            <a:endParaRPr sz="2000" dirty="0"/>
          </a:p>
          <a:p>
            <a:pPr marL="0" lvl="0" indent="0" algn="l" rtl="0">
              <a:lnSpc>
                <a:spcPct val="90000"/>
              </a:lnSpc>
              <a:spcBef>
                <a:spcPts val="700"/>
              </a:spcBef>
              <a:spcAft>
                <a:spcPts val="0"/>
              </a:spcAft>
              <a:buClr>
                <a:srgbClr val="000000"/>
              </a:buClr>
              <a:buSzPts val="2000"/>
              <a:buNone/>
            </a:pPr>
            <a:r>
              <a:rPr lang="en-US" sz="2000" dirty="0"/>
              <a:t>Nicole Dunsmore</a:t>
            </a:r>
            <a:endParaRPr sz="2000" dirty="0"/>
          </a:p>
          <a:p>
            <a:pPr marL="0" lvl="0" indent="0" algn="l" rtl="0">
              <a:lnSpc>
                <a:spcPct val="90000"/>
              </a:lnSpc>
              <a:spcBef>
                <a:spcPts val="700"/>
              </a:spcBef>
              <a:spcAft>
                <a:spcPts val="0"/>
              </a:spcAft>
              <a:buClr>
                <a:srgbClr val="000000"/>
              </a:buClr>
              <a:buSzPts val="2000"/>
              <a:buNone/>
            </a:pPr>
            <a:r>
              <a:rPr lang="en-US" sz="2000" dirty="0"/>
              <a:t>Thomas Hammerton</a:t>
            </a:r>
            <a:endParaRPr sz="2000" dirty="0"/>
          </a:p>
          <a:p>
            <a:pPr marL="0" lvl="0" indent="0" algn="l" rtl="0">
              <a:lnSpc>
                <a:spcPct val="90000"/>
              </a:lnSpc>
              <a:spcBef>
                <a:spcPts val="700"/>
              </a:spcBef>
              <a:spcAft>
                <a:spcPts val="0"/>
              </a:spcAft>
              <a:buClr>
                <a:srgbClr val="000000"/>
              </a:buClr>
              <a:buSzPts val="2000"/>
              <a:buNone/>
            </a:pPr>
            <a:r>
              <a:rPr lang="en-US" sz="2000" dirty="0"/>
              <a:t>Raymond Leckie</a:t>
            </a:r>
            <a:endParaRPr sz="2000" dirty="0"/>
          </a:p>
        </p:txBody>
      </p:sp>
      <p:sp>
        <p:nvSpPr>
          <p:cNvPr id="207" name="Google Shape;207;p96"/>
          <p:cNvSpPr txBox="1"/>
          <p:nvPr/>
        </p:nvSpPr>
        <p:spPr>
          <a:xfrm>
            <a:off x="1664777" y="5983358"/>
            <a:ext cx="8714792"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2800" b="1" i="1" u="none" strike="noStrike" cap="none">
                <a:solidFill>
                  <a:srgbClr val="000000"/>
                </a:solidFill>
                <a:latin typeface="Twentieth Century"/>
                <a:ea typeface="Twentieth Century"/>
                <a:cs typeface="Twentieth Century"/>
                <a:sym typeface="Twentieth Century"/>
              </a:rPr>
              <a:t>Congratulations and welcome to the CRBOH!</a:t>
            </a:r>
            <a:endParaRPr sz="1400" b="0" i="0" u="none" strike="noStrike" cap="none">
              <a:solidFill>
                <a:srgbClr val="000000"/>
              </a:solidFill>
              <a:latin typeface="Arial"/>
              <a:ea typeface="Arial"/>
              <a:cs typeface="Arial"/>
              <a:sym typeface="Arial"/>
            </a:endParaRPr>
          </a:p>
        </p:txBody>
      </p:sp>
      <p:sp>
        <p:nvSpPr>
          <p:cNvPr id="208" name="Google Shape;208;p96"/>
          <p:cNvSpPr txBox="1">
            <a:spLocks noGrp="1"/>
          </p:cNvSpPr>
          <p:nvPr>
            <p:ph type="body" idx="1"/>
          </p:nvPr>
        </p:nvSpPr>
        <p:spPr>
          <a:xfrm>
            <a:off x="6405150" y="2047784"/>
            <a:ext cx="2969700" cy="3620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700"/>
              </a:spcBef>
              <a:spcAft>
                <a:spcPts val="0"/>
              </a:spcAft>
              <a:buClr>
                <a:srgbClr val="000000"/>
              </a:buClr>
              <a:buSzPts val="2000"/>
              <a:buNone/>
            </a:pPr>
            <a:r>
              <a:rPr lang="en-US" sz="2000" dirty="0"/>
              <a:t>Justin Ziebart</a:t>
            </a:r>
            <a:endParaRPr sz="2000" dirty="0"/>
          </a:p>
          <a:p>
            <a:pPr marL="0" lvl="0" indent="0" algn="l" rtl="0">
              <a:lnSpc>
                <a:spcPct val="90000"/>
              </a:lnSpc>
              <a:spcBef>
                <a:spcPts val="700"/>
              </a:spcBef>
              <a:spcAft>
                <a:spcPts val="0"/>
              </a:spcAft>
              <a:buClr>
                <a:srgbClr val="000000"/>
              </a:buClr>
              <a:buSzPts val="2000"/>
              <a:buNone/>
            </a:pPr>
            <a:r>
              <a:rPr lang="en-US" sz="2000" dirty="0"/>
              <a:t>Shane Dooley</a:t>
            </a:r>
            <a:endParaRPr sz="2000" dirty="0"/>
          </a:p>
          <a:p>
            <a:pPr marL="0" lvl="0" indent="0" algn="l" rtl="0">
              <a:lnSpc>
                <a:spcPct val="90000"/>
              </a:lnSpc>
              <a:spcBef>
                <a:spcPts val="700"/>
              </a:spcBef>
              <a:spcAft>
                <a:spcPts val="0"/>
              </a:spcAft>
              <a:buClr>
                <a:srgbClr val="000000"/>
              </a:buClr>
              <a:buSzPts val="2000"/>
              <a:buNone/>
            </a:pPr>
            <a:r>
              <a:rPr lang="en-US" sz="2000" dirty="0"/>
              <a:t>Khalid Al-Subhi</a:t>
            </a:r>
            <a:endParaRPr sz="2000" dirty="0"/>
          </a:p>
          <a:p>
            <a:pPr marL="0" lvl="0" indent="0" algn="l" rtl="0">
              <a:lnSpc>
                <a:spcPct val="90000"/>
              </a:lnSpc>
              <a:spcBef>
                <a:spcPts val="700"/>
              </a:spcBef>
              <a:spcAft>
                <a:spcPts val="0"/>
              </a:spcAft>
              <a:buClr>
                <a:srgbClr val="000000"/>
              </a:buClr>
              <a:buSzPts val="2000"/>
              <a:buNone/>
            </a:pPr>
            <a:r>
              <a:rPr lang="en-US" sz="2000" dirty="0"/>
              <a:t>Emily Hagan</a:t>
            </a:r>
            <a:endParaRPr sz="2000" dirty="0"/>
          </a:p>
          <a:p>
            <a:pPr marL="0" lvl="0" indent="0" algn="l" rtl="0">
              <a:lnSpc>
                <a:spcPct val="90000"/>
              </a:lnSpc>
              <a:spcBef>
                <a:spcPts val="700"/>
              </a:spcBef>
              <a:spcAft>
                <a:spcPts val="0"/>
              </a:spcAft>
              <a:buClr>
                <a:srgbClr val="000000"/>
              </a:buClr>
              <a:buSzPts val="2000"/>
              <a:buNone/>
            </a:pPr>
            <a:r>
              <a:rPr lang="en-US" sz="2000" dirty="0" err="1"/>
              <a:t>Adhirajsingh</a:t>
            </a:r>
            <a:r>
              <a:rPr lang="en-US" sz="2000" dirty="0"/>
              <a:t> Inderjeet</a:t>
            </a:r>
            <a:endParaRPr sz="2000" dirty="0"/>
          </a:p>
          <a:p>
            <a:pPr marL="0" lvl="0" indent="0" algn="l" rtl="0">
              <a:lnSpc>
                <a:spcPct val="90000"/>
              </a:lnSpc>
              <a:spcBef>
                <a:spcPts val="700"/>
              </a:spcBef>
              <a:spcAft>
                <a:spcPts val="0"/>
              </a:spcAft>
              <a:buClr>
                <a:srgbClr val="000000"/>
              </a:buClr>
              <a:buSzPts val="2000"/>
              <a:buNone/>
            </a:pPr>
            <a:r>
              <a:rPr lang="en-US" sz="2000" dirty="0"/>
              <a:t>TJ McKeough</a:t>
            </a:r>
            <a:endParaRPr sz="2000" dirty="0"/>
          </a:p>
          <a:p>
            <a:pPr marL="0" lvl="0" indent="0" algn="l" rtl="0">
              <a:lnSpc>
                <a:spcPct val="90000"/>
              </a:lnSpc>
              <a:spcBef>
                <a:spcPts val="700"/>
              </a:spcBef>
              <a:spcAft>
                <a:spcPts val="0"/>
              </a:spcAft>
              <a:buClr>
                <a:srgbClr val="000000"/>
              </a:buClr>
              <a:buSzPts val="2000"/>
              <a:buNone/>
            </a:pPr>
            <a:r>
              <a:rPr lang="en-US" sz="2000" dirty="0"/>
              <a:t>David </a:t>
            </a:r>
            <a:r>
              <a:rPr lang="en-US" sz="2000" dirty="0" err="1"/>
              <a:t>Bezemer</a:t>
            </a:r>
            <a:endParaRPr sz="2000" dirty="0"/>
          </a:p>
          <a:p>
            <a:pPr marL="0" lvl="0" indent="0" algn="l" rtl="0">
              <a:lnSpc>
                <a:spcPct val="90000"/>
              </a:lnSpc>
              <a:spcBef>
                <a:spcPts val="700"/>
              </a:spcBef>
              <a:spcAft>
                <a:spcPts val="0"/>
              </a:spcAft>
              <a:buClr>
                <a:srgbClr val="000000"/>
              </a:buClr>
              <a:buSzPts val="2000"/>
              <a:buNone/>
            </a:pPr>
            <a:endParaRPr sz="2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g3e8316125e0_0_34"/>
          <p:cNvSpPr/>
          <p:nvPr/>
        </p:nvSpPr>
        <p:spPr>
          <a:xfrm>
            <a:off x="0" y="0"/>
            <a:ext cx="121920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214" name="Google Shape;214;g3e8316125e0_0_34"/>
          <p:cNvSpPr/>
          <p:nvPr/>
        </p:nvSpPr>
        <p:spPr>
          <a:xfrm>
            <a:off x="1249680" y="1248156"/>
            <a:ext cx="9692700" cy="43617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215" name="Google Shape;215;g3e8316125e0_0_34"/>
          <p:cNvSpPr/>
          <p:nvPr/>
        </p:nvSpPr>
        <p:spPr>
          <a:xfrm>
            <a:off x="1062228" y="1060704"/>
            <a:ext cx="10067400" cy="4736700"/>
          </a:xfrm>
          <a:prstGeom prst="rect">
            <a:avLst/>
          </a:prstGeom>
          <a:noFill/>
          <a:ln w="31750" cap="sq"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216" name="Google Shape;216;g3e8316125e0_0_34"/>
          <p:cNvSpPr txBox="1">
            <a:spLocks noGrp="1"/>
          </p:cNvSpPr>
          <p:nvPr>
            <p:ph type="title"/>
          </p:nvPr>
        </p:nvSpPr>
        <p:spPr>
          <a:xfrm>
            <a:off x="2231136" y="467418"/>
            <a:ext cx="7729800" cy="1188600"/>
          </a:xfrm>
          <a:prstGeom prst="rect">
            <a:avLst/>
          </a:prstGeom>
          <a:solidFill>
            <a:srgbClr val="FFFFFF"/>
          </a:solidFill>
          <a:ln w="31750" cap="sq" cmpd="sng">
            <a:solidFill>
              <a:srgbClr val="404040"/>
            </a:solidFill>
            <a:prstDash val="solid"/>
            <a:miter lim="8000"/>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400"/>
              <a:buFont typeface="Gill Sans"/>
              <a:buNone/>
            </a:pPr>
            <a:r>
              <a:rPr lang="en-US" cap="none"/>
              <a:t>New ROHT Members - 2026 YTD</a:t>
            </a:r>
            <a:endParaRPr/>
          </a:p>
        </p:txBody>
      </p:sp>
      <p:sp>
        <p:nvSpPr>
          <p:cNvPr id="217" name="Google Shape;217;g3e8316125e0_0_34"/>
          <p:cNvSpPr txBox="1"/>
          <p:nvPr/>
        </p:nvSpPr>
        <p:spPr>
          <a:xfrm>
            <a:off x="2231125" y="1897137"/>
            <a:ext cx="2381400" cy="3982500"/>
          </a:xfrm>
          <a:prstGeom prst="rect">
            <a:avLst/>
          </a:prstGeom>
          <a:noFill/>
          <a:ln>
            <a:noFill/>
          </a:ln>
        </p:spPr>
        <p:txBody>
          <a:bodyPr spcFirstLastPara="1" wrap="square" lIns="91425" tIns="45700" rIns="91425" bIns="45700" anchor="t" anchorCtr="0">
            <a:normAutofit/>
          </a:bodyPr>
          <a:lstStyle/>
          <a:p>
            <a:pPr marL="0" marR="0" lvl="1" indent="0" algn="l" rtl="0">
              <a:lnSpc>
                <a:spcPct val="100000"/>
              </a:lnSpc>
              <a:spcBef>
                <a:spcPts val="600"/>
              </a:spcBef>
              <a:spcAft>
                <a:spcPts val="0"/>
              </a:spcAft>
              <a:buClr>
                <a:srgbClr val="000000"/>
              </a:buClr>
              <a:buSzPts val="2400"/>
              <a:buFont typeface="Arial"/>
              <a:buNone/>
            </a:pPr>
            <a:r>
              <a:rPr lang="en-US" dirty="0">
                <a:solidFill>
                  <a:srgbClr val="262626"/>
                </a:solidFill>
                <a:latin typeface="+mj-lt"/>
                <a:ea typeface="Gill Sans"/>
                <a:cs typeface="Gill Sans"/>
                <a:sym typeface="Gill Sans"/>
              </a:rPr>
              <a:t>Aden Yusuf</a:t>
            </a:r>
            <a:endParaRPr dirty="0">
              <a:solidFill>
                <a:srgbClr val="262626"/>
              </a:solidFill>
              <a:latin typeface="+mj-lt"/>
              <a:ea typeface="Gill Sans"/>
              <a:cs typeface="Gill Sans"/>
              <a:sym typeface="Gill Sans"/>
            </a:endParaRPr>
          </a:p>
          <a:p>
            <a:pPr marL="0" marR="0" lvl="0" indent="0" algn="l" rtl="0">
              <a:lnSpc>
                <a:spcPct val="90000"/>
              </a:lnSpc>
              <a:spcBef>
                <a:spcPts val="700"/>
              </a:spcBef>
              <a:spcAft>
                <a:spcPts val="0"/>
              </a:spcAft>
              <a:buClr>
                <a:srgbClr val="000000"/>
              </a:buClr>
              <a:buSzPts val="2000"/>
              <a:buFont typeface="Arial"/>
              <a:buNone/>
            </a:pPr>
            <a:r>
              <a:rPr lang="en-US" dirty="0" err="1">
                <a:solidFill>
                  <a:srgbClr val="262626"/>
                </a:solidFill>
                <a:latin typeface="+mj-lt"/>
                <a:ea typeface="Gill Sans"/>
                <a:cs typeface="Gill Sans"/>
                <a:sym typeface="Gill Sans"/>
              </a:rPr>
              <a:t>Hercie</a:t>
            </a:r>
            <a:r>
              <a:rPr lang="en-US" dirty="0">
                <a:solidFill>
                  <a:srgbClr val="262626"/>
                </a:solidFill>
                <a:latin typeface="+mj-lt"/>
                <a:ea typeface="Gill Sans"/>
                <a:cs typeface="Gill Sans"/>
                <a:sym typeface="Gill Sans"/>
              </a:rPr>
              <a:t> Barnsdall</a:t>
            </a:r>
            <a:endParaRPr dirty="0">
              <a:solidFill>
                <a:srgbClr val="262626"/>
              </a:solidFill>
              <a:latin typeface="+mj-lt"/>
              <a:ea typeface="Gill Sans"/>
              <a:cs typeface="Gill Sans"/>
              <a:sym typeface="Gill Sans"/>
            </a:endParaRPr>
          </a:p>
          <a:p>
            <a:pPr marL="0" marR="0" lvl="0" indent="0" algn="l" rtl="0">
              <a:lnSpc>
                <a:spcPct val="90000"/>
              </a:lnSpc>
              <a:spcBef>
                <a:spcPts val="700"/>
              </a:spcBef>
              <a:spcAft>
                <a:spcPts val="0"/>
              </a:spcAft>
              <a:buClr>
                <a:srgbClr val="000000"/>
              </a:buClr>
              <a:buSzPts val="2000"/>
              <a:buFont typeface="Arial"/>
              <a:buNone/>
            </a:pPr>
            <a:r>
              <a:rPr lang="en-US" dirty="0">
                <a:solidFill>
                  <a:srgbClr val="262626"/>
                </a:solidFill>
                <a:latin typeface="+mj-lt"/>
                <a:ea typeface="Gill Sans"/>
                <a:cs typeface="Gill Sans"/>
                <a:sym typeface="Gill Sans"/>
              </a:rPr>
              <a:t>Sheena Maxwell</a:t>
            </a:r>
            <a:endParaRPr dirty="0">
              <a:solidFill>
                <a:srgbClr val="262626"/>
              </a:solidFill>
              <a:latin typeface="+mj-lt"/>
              <a:ea typeface="Gill Sans"/>
              <a:cs typeface="Gill Sans"/>
              <a:sym typeface="Gill Sans"/>
            </a:endParaRPr>
          </a:p>
          <a:p>
            <a:pPr marL="0" marR="0" lvl="0" indent="0" algn="l" rtl="0">
              <a:lnSpc>
                <a:spcPct val="90000"/>
              </a:lnSpc>
              <a:spcBef>
                <a:spcPts val="700"/>
              </a:spcBef>
              <a:spcAft>
                <a:spcPts val="0"/>
              </a:spcAft>
              <a:buClr>
                <a:srgbClr val="000000"/>
              </a:buClr>
              <a:buSzPts val="2000"/>
              <a:buFont typeface="Arial"/>
              <a:buNone/>
            </a:pPr>
            <a:r>
              <a:rPr lang="en-US" dirty="0">
                <a:solidFill>
                  <a:srgbClr val="262626"/>
                </a:solidFill>
                <a:latin typeface="+mj-lt"/>
                <a:ea typeface="Gill Sans"/>
                <a:cs typeface="Gill Sans"/>
                <a:sym typeface="Gill Sans"/>
              </a:rPr>
              <a:t>Kris (In Sung) Jeon</a:t>
            </a:r>
            <a:endParaRPr dirty="0">
              <a:solidFill>
                <a:srgbClr val="262626"/>
              </a:solidFill>
              <a:latin typeface="+mj-lt"/>
              <a:ea typeface="Gill Sans"/>
              <a:cs typeface="Gill Sans"/>
              <a:sym typeface="Gill Sans"/>
            </a:endParaRPr>
          </a:p>
          <a:p>
            <a:pPr marL="0" marR="0" lvl="0" indent="0" algn="l" rtl="0">
              <a:lnSpc>
                <a:spcPct val="90000"/>
              </a:lnSpc>
              <a:spcBef>
                <a:spcPts val="700"/>
              </a:spcBef>
              <a:spcAft>
                <a:spcPts val="0"/>
              </a:spcAft>
              <a:buClr>
                <a:srgbClr val="000000"/>
              </a:buClr>
              <a:buSzPts val="2000"/>
              <a:buFont typeface="Arial"/>
              <a:buNone/>
            </a:pPr>
            <a:r>
              <a:rPr lang="en-US" dirty="0">
                <a:solidFill>
                  <a:srgbClr val="262626"/>
                </a:solidFill>
                <a:latin typeface="+mj-lt"/>
                <a:ea typeface="Gill Sans"/>
                <a:cs typeface="Gill Sans"/>
                <a:sym typeface="Gill Sans"/>
              </a:rPr>
              <a:t>Nicole Pearson</a:t>
            </a:r>
            <a:endParaRPr dirty="0">
              <a:solidFill>
                <a:srgbClr val="262626"/>
              </a:solidFill>
              <a:latin typeface="+mj-lt"/>
              <a:ea typeface="Gill Sans"/>
              <a:cs typeface="Gill Sans"/>
              <a:sym typeface="Gill Sans"/>
            </a:endParaRPr>
          </a:p>
          <a:p>
            <a:pPr marL="0" marR="0" lvl="0" indent="0" algn="l" rtl="0">
              <a:lnSpc>
                <a:spcPct val="90000"/>
              </a:lnSpc>
              <a:spcBef>
                <a:spcPts val="700"/>
              </a:spcBef>
              <a:spcAft>
                <a:spcPts val="0"/>
              </a:spcAft>
              <a:buClr>
                <a:srgbClr val="000000"/>
              </a:buClr>
              <a:buSzPts val="2000"/>
              <a:buFont typeface="Arial"/>
              <a:buNone/>
            </a:pPr>
            <a:r>
              <a:rPr lang="en-US" dirty="0">
                <a:solidFill>
                  <a:srgbClr val="262626"/>
                </a:solidFill>
                <a:latin typeface="+mj-lt"/>
                <a:ea typeface="Gill Sans"/>
                <a:cs typeface="Gill Sans"/>
                <a:sym typeface="Gill Sans"/>
              </a:rPr>
              <a:t>Kendra McNabb</a:t>
            </a:r>
            <a:endParaRPr dirty="0">
              <a:solidFill>
                <a:srgbClr val="262626"/>
              </a:solidFill>
              <a:latin typeface="+mj-lt"/>
              <a:ea typeface="Gill Sans"/>
              <a:cs typeface="Gill Sans"/>
              <a:sym typeface="Gill Sans"/>
            </a:endParaRPr>
          </a:p>
          <a:p>
            <a:pPr marL="0" marR="0" lvl="0" indent="0" algn="l" rtl="0">
              <a:lnSpc>
                <a:spcPct val="90000"/>
              </a:lnSpc>
              <a:spcBef>
                <a:spcPts val="700"/>
              </a:spcBef>
              <a:spcAft>
                <a:spcPts val="0"/>
              </a:spcAft>
              <a:buClr>
                <a:srgbClr val="000000"/>
              </a:buClr>
              <a:buSzPts val="2000"/>
              <a:buFont typeface="Arial"/>
              <a:buNone/>
            </a:pPr>
            <a:r>
              <a:rPr lang="en-US" dirty="0">
                <a:solidFill>
                  <a:srgbClr val="262626"/>
                </a:solidFill>
                <a:latin typeface="+mj-lt"/>
                <a:ea typeface="Gill Sans"/>
                <a:cs typeface="Gill Sans"/>
                <a:sym typeface="Gill Sans"/>
              </a:rPr>
              <a:t>Lucas </a:t>
            </a:r>
            <a:r>
              <a:rPr lang="en-US" dirty="0" err="1">
                <a:solidFill>
                  <a:srgbClr val="262626"/>
                </a:solidFill>
                <a:latin typeface="+mj-lt"/>
                <a:ea typeface="Gill Sans"/>
                <a:cs typeface="Gill Sans"/>
                <a:sym typeface="Gill Sans"/>
              </a:rPr>
              <a:t>Sheptycki</a:t>
            </a:r>
            <a:endParaRPr dirty="0">
              <a:solidFill>
                <a:srgbClr val="262626"/>
              </a:solidFill>
              <a:latin typeface="+mj-lt"/>
              <a:ea typeface="Gill Sans"/>
              <a:cs typeface="Gill Sans"/>
              <a:sym typeface="Gill Sans"/>
            </a:endParaRPr>
          </a:p>
          <a:p>
            <a:pPr marL="0" marR="0" lvl="0" indent="0" algn="l" rtl="0">
              <a:lnSpc>
                <a:spcPct val="90000"/>
              </a:lnSpc>
              <a:spcBef>
                <a:spcPts val="700"/>
              </a:spcBef>
              <a:spcAft>
                <a:spcPts val="0"/>
              </a:spcAft>
              <a:buClr>
                <a:srgbClr val="000000"/>
              </a:buClr>
              <a:buSzPts val="2000"/>
              <a:buFont typeface="Arial"/>
              <a:buNone/>
            </a:pPr>
            <a:r>
              <a:rPr lang="en-US" dirty="0">
                <a:solidFill>
                  <a:srgbClr val="262626"/>
                </a:solidFill>
                <a:latin typeface="+mj-lt"/>
                <a:ea typeface="Gill Sans"/>
                <a:cs typeface="Gill Sans"/>
                <a:sym typeface="Gill Sans"/>
              </a:rPr>
              <a:t>Amy Kadwell</a:t>
            </a:r>
            <a:endParaRPr dirty="0">
              <a:solidFill>
                <a:srgbClr val="262626"/>
              </a:solidFill>
              <a:latin typeface="+mj-lt"/>
              <a:ea typeface="Gill Sans"/>
              <a:cs typeface="Gill Sans"/>
              <a:sym typeface="Gill Sans"/>
            </a:endParaRPr>
          </a:p>
          <a:p>
            <a:pPr marL="0" marR="0" lvl="0" indent="0" algn="l" rtl="0">
              <a:lnSpc>
                <a:spcPct val="90000"/>
              </a:lnSpc>
              <a:spcBef>
                <a:spcPts val="700"/>
              </a:spcBef>
              <a:spcAft>
                <a:spcPts val="0"/>
              </a:spcAft>
              <a:buClr>
                <a:srgbClr val="000000"/>
              </a:buClr>
              <a:buSzPts val="2000"/>
              <a:buFont typeface="Arial"/>
              <a:buNone/>
            </a:pPr>
            <a:endParaRPr sz="2000" dirty="0">
              <a:solidFill>
                <a:srgbClr val="262626"/>
              </a:solidFill>
              <a:latin typeface="Gill Sans"/>
              <a:ea typeface="Gill Sans"/>
              <a:cs typeface="Gill Sans"/>
              <a:sym typeface="Gill Sans"/>
            </a:endParaRPr>
          </a:p>
        </p:txBody>
      </p:sp>
      <p:sp>
        <p:nvSpPr>
          <p:cNvPr id="218" name="Google Shape;218;g3e8316125e0_0_34"/>
          <p:cNvSpPr txBox="1"/>
          <p:nvPr/>
        </p:nvSpPr>
        <p:spPr>
          <a:xfrm>
            <a:off x="1664777" y="5983358"/>
            <a:ext cx="87147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2800" b="1" i="1" u="none" strike="noStrike" cap="none">
                <a:solidFill>
                  <a:srgbClr val="000000"/>
                </a:solidFill>
                <a:latin typeface="Twentieth Century"/>
                <a:ea typeface="Twentieth Century"/>
                <a:cs typeface="Twentieth Century"/>
                <a:sym typeface="Twentieth Century"/>
              </a:rPr>
              <a:t>Congratulations and welcome to the CRBOH!</a:t>
            </a:r>
            <a:endParaRPr sz="1400" b="0" i="0" u="none" strike="noStrike" cap="none">
              <a:solidFill>
                <a:srgbClr val="000000"/>
              </a:solidFill>
              <a:latin typeface="Arial"/>
              <a:ea typeface="Arial"/>
              <a:cs typeface="Arial"/>
              <a:sym typeface="Arial"/>
            </a:endParaRPr>
          </a:p>
        </p:txBody>
      </p:sp>
      <p:sp>
        <p:nvSpPr>
          <p:cNvPr id="219" name="Google Shape;219;g3e8316125e0_0_34"/>
          <p:cNvSpPr txBox="1">
            <a:spLocks noGrp="1"/>
          </p:cNvSpPr>
          <p:nvPr>
            <p:ph type="body" idx="1"/>
          </p:nvPr>
        </p:nvSpPr>
        <p:spPr>
          <a:xfrm>
            <a:off x="4732803" y="1928950"/>
            <a:ext cx="2619000" cy="3698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700"/>
              </a:spcBef>
              <a:spcAft>
                <a:spcPts val="0"/>
              </a:spcAft>
              <a:buClr>
                <a:srgbClr val="000000"/>
              </a:buClr>
              <a:buSzPts val="2000"/>
              <a:buNone/>
            </a:pPr>
            <a:r>
              <a:rPr lang="en-US" dirty="0"/>
              <a:t>Stephen Barrett</a:t>
            </a:r>
            <a:endParaRPr dirty="0"/>
          </a:p>
          <a:p>
            <a:pPr marL="0" lvl="0" indent="0" algn="l" rtl="0">
              <a:lnSpc>
                <a:spcPct val="90000"/>
              </a:lnSpc>
              <a:spcBef>
                <a:spcPts val="700"/>
              </a:spcBef>
              <a:spcAft>
                <a:spcPts val="0"/>
              </a:spcAft>
              <a:buClr>
                <a:srgbClr val="000000"/>
              </a:buClr>
              <a:buSzPts val="2000"/>
              <a:buNone/>
            </a:pPr>
            <a:r>
              <a:rPr lang="en-US" dirty="0"/>
              <a:t>Ben Bradshaw</a:t>
            </a:r>
            <a:endParaRPr dirty="0"/>
          </a:p>
          <a:p>
            <a:pPr marL="0" lvl="0" indent="0" algn="l" rtl="0">
              <a:lnSpc>
                <a:spcPct val="90000"/>
              </a:lnSpc>
              <a:spcBef>
                <a:spcPts val="700"/>
              </a:spcBef>
              <a:spcAft>
                <a:spcPts val="0"/>
              </a:spcAft>
              <a:buClr>
                <a:srgbClr val="000000"/>
              </a:buClr>
              <a:buSzPts val="2000"/>
              <a:buNone/>
            </a:pPr>
            <a:r>
              <a:rPr lang="en-US" dirty="0"/>
              <a:t>Jessica Freeland</a:t>
            </a:r>
            <a:endParaRPr dirty="0"/>
          </a:p>
          <a:p>
            <a:pPr marL="0" lvl="0" indent="0" algn="l" rtl="0">
              <a:lnSpc>
                <a:spcPct val="90000"/>
              </a:lnSpc>
              <a:spcBef>
                <a:spcPts val="700"/>
              </a:spcBef>
              <a:spcAft>
                <a:spcPts val="0"/>
              </a:spcAft>
              <a:buClr>
                <a:srgbClr val="000000"/>
              </a:buClr>
              <a:buSzPts val="2000"/>
              <a:buNone/>
            </a:pPr>
            <a:r>
              <a:rPr lang="en-US" dirty="0"/>
              <a:t>Rachelle Geere</a:t>
            </a:r>
            <a:endParaRPr dirty="0"/>
          </a:p>
          <a:p>
            <a:pPr marL="0" lvl="0" indent="0" algn="l" rtl="0">
              <a:lnSpc>
                <a:spcPct val="90000"/>
              </a:lnSpc>
              <a:spcBef>
                <a:spcPts val="700"/>
              </a:spcBef>
              <a:spcAft>
                <a:spcPts val="0"/>
              </a:spcAft>
              <a:buClr>
                <a:srgbClr val="000000"/>
              </a:buClr>
              <a:buSzPts val="2000"/>
              <a:buNone/>
            </a:pPr>
            <a:r>
              <a:rPr lang="en-US" dirty="0"/>
              <a:t>Arthur </a:t>
            </a:r>
            <a:r>
              <a:rPr lang="en-US" dirty="0" err="1"/>
              <a:t>Lalog</a:t>
            </a:r>
            <a:endParaRPr dirty="0"/>
          </a:p>
          <a:p>
            <a:pPr marL="0" lvl="0" indent="0" algn="l" rtl="0">
              <a:lnSpc>
                <a:spcPct val="90000"/>
              </a:lnSpc>
              <a:spcBef>
                <a:spcPts val="700"/>
              </a:spcBef>
              <a:spcAft>
                <a:spcPts val="0"/>
              </a:spcAft>
              <a:buClr>
                <a:srgbClr val="000000"/>
              </a:buClr>
              <a:buSzPts val="2000"/>
              <a:buNone/>
            </a:pPr>
            <a:r>
              <a:rPr lang="en-US" dirty="0"/>
              <a:t>Matthew Maltby</a:t>
            </a:r>
            <a:endParaRPr dirty="0"/>
          </a:p>
          <a:p>
            <a:pPr marL="0" lvl="0" indent="0" algn="l" rtl="0">
              <a:lnSpc>
                <a:spcPct val="90000"/>
              </a:lnSpc>
              <a:spcBef>
                <a:spcPts val="700"/>
              </a:spcBef>
              <a:spcAft>
                <a:spcPts val="0"/>
              </a:spcAft>
              <a:buClr>
                <a:srgbClr val="000000"/>
              </a:buClr>
              <a:buSzPts val="2000"/>
              <a:buNone/>
            </a:pPr>
            <a:r>
              <a:rPr lang="en-US" dirty="0"/>
              <a:t>Sandra Marcoux</a:t>
            </a:r>
            <a:endParaRPr dirty="0"/>
          </a:p>
          <a:p>
            <a:pPr marL="0" lvl="0" indent="0" algn="l" rtl="0">
              <a:lnSpc>
                <a:spcPct val="90000"/>
              </a:lnSpc>
              <a:spcBef>
                <a:spcPts val="700"/>
              </a:spcBef>
              <a:spcAft>
                <a:spcPts val="0"/>
              </a:spcAft>
              <a:buClr>
                <a:srgbClr val="000000"/>
              </a:buClr>
              <a:buSzPts val="2000"/>
              <a:buNone/>
            </a:pPr>
            <a:endParaRPr sz="2000" dirty="0"/>
          </a:p>
        </p:txBody>
      </p:sp>
      <p:sp>
        <p:nvSpPr>
          <p:cNvPr id="220" name="Google Shape;220;g3e8316125e0_0_34"/>
          <p:cNvSpPr txBox="1">
            <a:spLocks noGrp="1"/>
          </p:cNvSpPr>
          <p:nvPr>
            <p:ph type="body" idx="1"/>
          </p:nvPr>
        </p:nvSpPr>
        <p:spPr>
          <a:xfrm>
            <a:off x="7341925" y="1928946"/>
            <a:ext cx="2619000" cy="3781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700"/>
              </a:spcBef>
              <a:spcAft>
                <a:spcPts val="0"/>
              </a:spcAft>
              <a:buClr>
                <a:srgbClr val="000000"/>
              </a:buClr>
              <a:buSzPts val="2000"/>
              <a:buNone/>
            </a:pPr>
            <a:r>
              <a:rPr lang="en-US" dirty="0"/>
              <a:t>Steeve </a:t>
            </a:r>
            <a:r>
              <a:rPr lang="en-US" dirty="0" err="1"/>
              <a:t>Théberge</a:t>
            </a:r>
            <a:endParaRPr dirty="0"/>
          </a:p>
          <a:p>
            <a:pPr marL="0" lvl="0" indent="0" algn="l" rtl="0">
              <a:lnSpc>
                <a:spcPct val="90000"/>
              </a:lnSpc>
              <a:spcBef>
                <a:spcPts val="700"/>
              </a:spcBef>
              <a:spcAft>
                <a:spcPts val="0"/>
              </a:spcAft>
              <a:buClr>
                <a:srgbClr val="000000"/>
              </a:buClr>
              <a:buSzPts val="2000"/>
              <a:buNone/>
            </a:pPr>
            <a:r>
              <a:rPr lang="en-US" dirty="0"/>
              <a:t>Gary Trias</a:t>
            </a:r>
            <a:endParaRPr dirty="0"/>
          </a:p>
          <a:p>
            <a:pPr marL="0" lvl="0" indent="0" algn="l" rtl="0">
              <a:lnSpc>
                <a:spcPct val="90000"/>
              </a:lnSpc>
              <a:spcBef>
                <a:spcPts val="700"/>
              </a:spcBef>
              <a:spcAft>
                <a:spcPts val="0"/>
              </a:spcAft>
              <a:buClr>
                <a:srgbClr val="000000"/>
              </a:buClr>
              <a:buSzPts val="2000"/>
              <a:buNone/>
            </a:pPr>
            <a:r>
              <a:rPr lang="en-US" dirty="0"/>
              <a:t>Valerie Villeneuve</a:t>
            </a:r>
            <a:endParaRPr dirty="0"/>
          </a:p>
          <a:p>
            <a:pPr marL="0" lvl="0" indent="0" algn="l" rtl="0">
              <a:lnSpc>
                <a:spcPct val="90000"/>
              </a:lnSpc>
              <a:spcBef>
                <a:spcPts val="700"/>
              </a:spcBef>
              <a:spcAft>
                <a:spcPts val="0"/>
              </a:spcAft>
              <a:buClr>
                <a:srgbClr val="000000"/>
              </a:buClr>
              <a:buSzPts val="2000"/>
              <a:buNone/>
            </a:pPr>
            <a:r>
              <a:rPr lang="en-US" dirty="0"/>
              <a:t>Vincent Roch</a:t>
            </a:r>
            <a:endParaRPr dirty="0"/>
          </a:p>
          <a:p>
            <a:pPr marL="0" lvl="0" indent="0" algn="l" rtl="0">
              <a:lnSpc>
                <a:spcPct val="90000"/>
              </a:lnSpc>
              <a:spcBef>
                <a:spcPts val="700"/>
              </a:spcBef>
              <a:spcAft>
                <a:spcPts val="0"/>
              </a:spcAft>
              <a:buClr>
                <a:srgbClr val="000000"/>
              </a:buClr>
              <a:buSzPts val="2000"/>
              <a:buNone/>
            </a:pPr>
            <a:r>
              <a:rPr lang="en-US" dirty="0"/>
              <a:t>Rebecca Swanson</a:t>
            </a:r>
            <a:endParaRPr dirty="0"/>
          </a:p>
          <a:p>
            <a:pPr marL="0" lvl="0" indent="0" algn="l" rtl="0">
              <a:lnSpc>
                <a:spcPct val="90000"/>
              </a:lnSpc>
              <a:spcBef>
                <a:spcPts val="700"/>
              </a:spcBef>
              <a:spcAft>
                <a:spcPts val="0"/>
              </a:spcAft>
              <a:buClr>
                <a:schemeClr val="dk1"/>
              </a:buClr>
              <a:buSzPts val="2000"/>
              <a:buNone/>
            </a:pPr>
            <a:r>
              <a:rPr lang="en-US" dirty="0"/>
              <a:t>Joshua Campbell</a:t>
            </a:r>
            <a:endParaRPr dirty="0"/>
          </a:p>
          <a:p>
            <a:pPr marL="0" lvl="0" indent="0" algn="l" rtl="0">
              <a:lnSpc>
                <a:spcPct val="90000"/>
              </a:lnSpc>
              <a:spcBef>
                <a:spcPts val="700"/>
              </a:spcBef>
              <a:spcAft>
                <a:spcPts val="0"/>
              </a:spcAft>
              <a:buClr>
                <a:schemeClr val="dk1"/>
              </a:buClr>
              <a:buSzPts val="2000"/>
              <a:buNone/>
            </a:pPr>
            <a:r>
              <a:rPr lang="en-US" dirty="0"/>
              <a:t>Raianne McNeill</a:t>
            </a:r>
            <a:endParaRPr dirty="0"/>
          </a:p>
          <a:p>
            <a:pPr marL="0" lvl="0" indent="0" algn="l" rtl="0">
              <a:lnSpc>
                <a:spcPct val="90000"/>
              </a:lnSpc>
              <a:spcBef>
                <a:spcPts val="700"/>
              </a:spcBef>
              <a:spcAft>
                <a:spcPts val="0"/>
              </a:spcAft>
              <a:buClr>
                <a:schemeClr val="dk1"/>
              </a:buClr>
              <a:buSzPts val="2000"/>
              <a:buFont typeface="Arial"/>
              <a:buNone/>
            </a:pPr>
            <a:endParaRPr sz="2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23">
          <a:extLst>
            <a:ext uri="{FF2B5EF4-FFF2-40B4-BE49-F238E27FC236}">
              <a16:creationId xmlns:a16="http://schemas.microsoft.com/office/drawing/2014/main" id="{CB8B2733-35AF-ED15-821B-18239BDFFF3C}"/>
            </a:ext>
          </a:extLst>
        </p:cNvPr>
        <p:cNvGrpSpPr/>
        <p:nvPr/>
      </p:nvGrpSpPr>
      <p:grpSpPr>
        <a:xfrm>
          <a:off x="0" y="0"/>
          <a:ext cx="0" cy="0"/>
          <a:chOff x="0" y="0"/>
          <a:chExt cx="0" cy="0"/>
        </a:xfrm>
      </p:grpSpPr>
      <p:sp>
        <p:nvSpPr>
          <p:cNvPr id="558" name="Rectangle 557">
            <a:extLst>
              <a:ext uri="{FF2B5EF4-FFF2-40B4-BE49-F238E27FC236}">
                <a16:creationId xmlns:a16="http://schemas.microsoft.com/office/drawing/2014/main" id="{E4441725-FC7D-101D-C953-FBD3FAF79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Rectangle 559">
            <a:extLst>
              <a:ext uri="{FF2B5EF4-FFF2-40B4-BE49-F238E27FC236}">
                <a16:creationId xmlns:a16="http://schemas.microsoft.com/office/drawing/2014/main" id="{CC5BCF26-CAAE-9785-6C3B-0F90BAE52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 name="Rectangle 561">
            <a:extLst>
              <a:ext uri="{FF2B5EF4-FFF2-40B4-BE49-F238E27FC236}">
                <a16:creationId xmlns:a16="http://schemas.microsoft.com/office/drawing/2014/main" id="{EBB2089E-DA02-B9D5-340E-6DAC6A3E04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Google Shape;524;p10">
            <a:extLst>
              <a:ext uri="{FF2B5EF4-FFF2-40B4-BE49-F238E27FC236}">
                <a16:creationId xmlns:a16="http://schemas.microsoft.com/office/drawing/2014/main" id="{20F1078E-A37A-8447-F7C2-A293C55A574C}"/>
              </a:ext>
            </a:extLst>
          </p:cNvPr>
          <p:cNvSpPr txBox="1">
            <a:spLocks noGrp="1"/>
          </p:cNvSpPr>
          <p:nvPr>
            <p:ph type="title"/>
          </p:nvPr>
        </p:nvSpPr>
        <p:spPr>
          <a:xfrm>
            <a:off x="2231136" y="467418"/>
            <a:ext cx="7729728" cy="1188720"/>
          </a:xfrm>
          <a:prstGeom prst="rect">
            <a:avLst/>
          </a:prstGeom>
          <a:solidFill>
            <a:srgbClr val="FFFFFF"/>
          </a:solidFill>
        </p:spPr>
        <p:txBody>
          <a:bodyPr spcFirstLastPara="1" lIns="91425" tIns="45700" rIns="91425" bIns="45700" anchorCtr="0">
            <a:normAutofit/>
          </a:bodyPr>
          <a:lstStyle/>
          <a:p>
            <a:pPr lvl="0">
              <a:spcBef>
                <a:spcPts val="0"/>
              </a:spcBef>
              <a:buClr>
                <a:schemeClr val="dk1"/>
              </a:buClr>
              <a:buSzPts val="2400"/>
            </a:pPr>
            <a:r>
              <a:rPr lang="en-US" cap="none" dirty="0">
                <a:ea typeface="Century Gothic"/>
                <a:cs typeface="Century Gothic"/>
                <a:sym typeface="Century Gothic"/>
              </a:rPr>
              <a:t>Recently Retired Members</a:t>
            </a:r>
            <a:endParaRPr lang="en-US" dirty="0"/>
          </a:p>
        </p:txBody>
      </p:sp>
      <p:sp>
        <p:nvSpPr>
          <p:cNvPr id="542" name="Google Shape;525;p10">
            <a:extLst>
              <a:ext uri="{FF2B5EF4-FFF2-40B4-BE49-F238E27FC236}">
                <a16:creationId xmlns:a16="http://schemas.microsoft.com/office/drawing/2014/main" id="{96638A40-7CA1-0893-A552-E3DFDE616A4F}"/>
              </a:ext>
            </a:extLst>
          </p:cNvPr>
          <p:cNvSpPr txBox="1">
            <a:spLocks noGrp="1"/>
          </p:cNvSpPr>
          <p:nvPr>
            <p:ph idx="1"/>
          </p:nvPr>
        </p:nvSpPr>
        <p:spPr>
          <a:xfrm>
            <a:off x="2560305" y="2015049"/>
            <a:ext cx="3677701" cy="3447287"/>
          </a:xfrm>
          <a:prstGeom prst="rect">
            <a:avLst/>
          </a:prstGeom>
        </p:spPr>
        <p:txBody>
          <a:bodyPr spcFirstLastPara="1" lIns="91425" tIns="45700" rIns="91425" bIns="45700" anchorCtr="0">
            <a:normAutofit lnSpcReduction="10000"/>
          </a:bodyPr>
          <a:lstStyle/>
          <a:p>
            <a:pPr lvl="1" indent="0">
              <a:spcBef>
                <a:spcPts val="600"/>
              </a:spcBef>
              <a:buClr>
                <a:srgbClr val="000000"/>
              </a:buClr>
              <a:buSzPts val="2400"/>
              <a:buNone/>
            </a:pPr>
            <a:r>
              <a:rPr lang="en-US" sz="2400" b="1" dirty="0">
                <a:solidFill>
                  <a:srgbClr val="000000"/>
                </a:solidFill>
                <a:ea typeface="Twentieth Century"/>
                <a:cs typeface="Twentieth Century"/>
                <a:sym typeface="Twentieth Century"/>
              </a:rPr>
              <a:t>ROH</a:t>
            </a:r>
          </a:p>
          <a:p>
            <a:pPr marL="0" lvl="0" indent="0">
              <a:lnSpc>
                <a:spcPct val="90000"/>
              </a:lnSpc>
              <a:spcBef>
                <a:spcPts val="700"/>
              </a:spcBef>
              <a:buClr>
                <a:srgbClr val="000000"/>
              </a:buClr>
              <a:buSzPts val="2000"/>
              <a:buNone/>
            </a:pPr>
            <a:r>
              <a:rPr lang="en-US" dirty="0"/>
              <a:t>Claude Larivière</a:t>
            </a:r>
          </a:p>
          <a:p>
            <a:pPr marL="0" lvl="0" indent="0">
              <a:lnSpc>
                <a:spcPct val="90000"/>
              </a:lnSpc>
              <a:spcBef>
                <a:spcPts val="700"/>
              </a:spcBef>
              <a:buClr>
                <a:srgbClr val="000000"/>
              </a:buClr>
              <a:buSzPts val="2000"/>
              <a:buNone/>
            </a:pPr>
            <a:r>
              <a:rPr lang="en-US" dirty="0"/>
              <a:t>Nat Fortin</a:t>
            </a:r>
          </a:p>
          <a:p>
            <a:pPr marL="0" lvl="0" indent="0">
              <a:lnSpc>
                <a:spcPct val="90000"/>
              </a:lnSpc>
              <a:spcBef>
                <a:spcPts val="700"/>
              </a:spcBef>
              <a:buClr>
                <a:srgbClr val="000000"/>
              </a:buClr>
              <a:buSzPts val="2000"/>
              <a:buNone/>
            </a:pPr>
            <a:r>
              <a:rPr lang="en-US" dirty="0"/>
              <a:t>Carl </a:t>
            </a:r>
            <a:r>
              <a:rPr lang="en-US" dirty="0" err="1"/>
              <a:t>Woychuk</a:t>
            </a:r>
            <a:endParaRPr lang="en-US" dirty="0"/>
          </a:p>
          <a:p>
            <a:pPr marL="0" lvl="0" indent="0">
              <a:lnSpc>
                <a:spcPct val="90000"/>
              </a:lnSpc>
              <a:spcBef>
                <a:spcPts val="700"/>
              </a:spcBef>
              <a:buClr>
                <a:srgbClr val="000000"/>
              </a:buClr>
              <a:buSzPts val="2000"/>
              <a:buNone/>
            </a:pPr>
            <a:r>
              <a:rPr lang="en-US" dirty="0"/>
              <a:t>Margaret Fung</a:t>
            </a:r>
          </a:p>
          <a:p>
            <a:pPr marL="0" lvl="0" indent="0">
              <a:lnSpc>
                <a:spcPct val="90000"/>
              </a:lnSpc>
              <a:spcBef>
                <a:spcPts val="700"/>
              </a:spcBef>
              <a:buClr>
                <a:srgbClr val="000000"/>
              </a:buClr>
              <a:buSzPts val="2000"/>
              <a:buNone/>
            </a:pPr>
            <a:r>
              <a:rPr lang="en-US" dirty="0"/>
              <a:t>Dan Curts</a:t>
            </a:r>
          </a:p>
          <a:p>
            <a:pPr marL="0" lvl="0" indent="0">
              <a:lnSpc>
                <a:spcPct val="90000"/>
              </a:lnSpc>
              <a:spcBef>
                <a:spcPts val="700"/>
              </a:spcBef>
              <a:buClr>
                <a:srgbClr val="000000"/>
              </a:buClr>
              <a:buSzPts val="2000"/>
              <a:buNone/>
            </a:pPr>
            <a:r>
              <a:rPr lang="en-US" dirty="0"/>
              <a:t>Ilma </a:t>
            </a:r>
            <a:r>
              <a:rPr lang="en-US" dirty="0" err="1"/>
              <a:t>Bhunnoo</a:t>
            </a:r>
            <a:endParaRPr lang="en-US" dirty="0"/>
          </a:p>
          <a:p>
            <a:pPr marL="0" lvl="0" indent="0">
              <a:lnSpc>
                <a:spcPct val="90000"/>
              </a:lnSpc>
              <a:spcBef>
                <a:spcPts val="700"/>
              </a:spcBef>
              <a:buClr>
                <a:srgbClr val="000000"/>
              </a:buClr>
              <a:buSzPts val="2000"/>
              <a:buNone/>
            </a:pPr>
            <a:r>
              <a:rPr lang="en-US" dirty="0"/>
              <a:t>John Sommerville</a:t>
            </a:r>
          </a:p>
          <a:p>
            <a:pPr marL="0" lvl="0" indent="0">
              <a:lnSpc>
                <a:spcPct val="90000"/>
              </a:lnSpc>
              <a:spcBef>
                <a:spcPts val="700"/>
              </a:spcBef>
              <a:buClr>
                <a:srgbClr val="000000"/>
              </a:buClr>
              <a:buSzPts val="2000"/>
              <a:buNone/>
            </a:pPr>
            <a:r>
              <a:rPr lang="en-US" dirty="0"/>
              <a:t>Malcolm Morris</a:t>
            </a:r>
          </a:p>
          <a:p>
            <a:pPr marL="0" lvl="0" indent="0">
              <a:lnSpc>
                <a:spcPct val="90000"/>
              </a:lnSpc>
              <a:spcBef>
                <a:spcPts val="700"/>
              </a:spcBef>
              <a:buClr>
                <a:srgbClr val="000000"/>
              </a:buClr>
              <a:buSzPts val="2000"/>
              <a:buNone/>
            </a:pPr>
            <a:r>
              <a:rPr lang="en-US" dirty="0"/>
              <a:t>Mike Grey</a:t>
            </a:r>
          </a:p>
        </p:txBody>
      </p:sp>
      <p:sp>
        <p:nvSpPr>
          <p:cNvPr id="2" name="Google Shape;525;p10">
            <a:extLst>
              <a:ext uri="{FF2B5EF4-FFF2-40B4-BE49-F238E27FC236}">
                <a16:creationId xmlns:a16="http://schemas.microsoft.com/office/drawing/2014/main" id="{B78DF1D3-E44B-FE5C-3156-1666ED414213}"/>
              </a:ext>
            </a:extLst>
          </p:cNvPr>
          <p:cNvSpPr txBox="1">
            <a:spLocks/>
          </p:cNvSpPr>
          <p:nvPr/>
        </p:nvSpPr>
        <p:spPr>
          <a:xfrm>
            <a:off x="7115133" y="2015048"/>
            <a:ext cx="2845731" cy="2872971"/>
          </a:xfrm>
          <a:prstGeom prst="rect">
            <a:avLst/>
          </a:prstGeom>
        </p:spPr>
        <p:txBody>
          <a:bodyPr spcFirstLastPara="1" vert="horz" lIns="91425" tIns="45700" rIns="91425" bIns="45700" rtlCol="0" anchorCtr="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lvl="1" indent="0">
              <a:spcBef>
                <a:spcPts val="600"/>
              </a:spcBef>
              <a:buClr>
                <a:srgbClr val="000000"/>
              </a:buClr>
              <a:buSzPts val="2400"/>
              <a:buFont typeface="Arial" panose="020B0604020202020204" pitchFamily="34" charset="0"/>
              <a:buNone/>
            </a:pPr>
            <a:r>
              <a:rPr lang="en-US" sz="2400" b="1" dirty="0">
                <a:solidFill>
                  <a:srgbClr val="000000"/>
                </a:solidFill>
                <a:ea typeface="Twentieth Century"/>
                <a:cs typeface="Twentieth Century"/>
                <a:sym typeface="Twentieth Century"/>
              </a:rPr>
              <a:t>ROHT</a:t>
            </a:r>
          </a:p>
          <a:p>
            <a:pPr marL="0" indent="0">
              <a:lnSpc>
                <a:spcPct val="90000"/>
              </a:lnSpc>
              <a:spcBef>
                <a:spcPts val="700"/>
              </a:spcBef>
              <a:buClr>
                <a:srgbClr val="000000"/>
              </a:buClr>
              <a:buSzPts val="2000"/>
              <a:buFont typeface="Arial" panose="020B0604020202020204" pitchFamily="34" charset="0"/>
              <a:buNone/>
            </a:pPr>
            <a:r>
              <a:rPr lang="en-US" dirty="0"/>
              <a:t>Corry Devos</a:t>
            </a:r>
          </a:p>
          <a:p>
            <a:pPr marL="0" indent="0">
              <a:lnSpc>
                <a:spcPct val="90000"/>
              </a:lnSpc>
              <a:spcBef>
                <a:spcPts val="700"/>
              </a:spcBef>
              <a:buClr>
                <a:srgbClr val="000000"/>
              </a:buClr>
              <a:buSzPts val="2000"/>
              <a:buFont typeface="Arial" panose="020B0604020202020204" pitchFamily="34" charset="0"/>
              <a:buNone/>
            </a:pPr>
            <a:r>
              <a:rPr lang="en-US" dirty="0"/>
              <a:t>Rachelle MacEachen</a:t>
            </a:r>
          </a:p>
          <a:p>
            <a:pPr marL="0" indent="0">
              <a:lnSpc>
                <a:spcPct val="90000"/>
              </a:lnSpc>
              <a:spcBef>
                <a:spcPts val="700"/>
              </a:spcBef>
              <a:buClr>
                <a:srgbClr val="000000"/>
              </a:buClr>
              <a:buSzPts val="2000"/>
              <a:buFont typeface="Arial" panose="020B0604020202020204" pitchFamily="34" charset="0"/>
              <a:buNone/>
            </a:pPr>
            <a:endParaRPr lang="en-US" dirty="0"/>
          </a:p>
        </p:txBody>
      </p:sp>
      <p:sp>
        <p:nvSpPr>
          <p:cNvPr id="4" name="TextBox 3">
            <a:extLst>
              <a:ext uri="{FF2B5EF4-FFF2-40B4-BE49-F238E27FC236}">
                <a16:creationId xmlns:a16="http://schemas.microsoft.com/office/drawing/2014/main" id="{5EC78BC0-60D9-77F4-8A61-CF9C4EA25654}"/>
              </a:ext>
            </a:extLst>
          </p:cNvPr>
          <p:cNvSpPr txBox="1"/>
          <p:nvPr/>
        </p:nvSpPr>
        <p:spPr>
          <a:xfrm>
            <a:off x="1664777" y="5983358"/>
            <a:ext cx="8714792" cy="523220"/>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3200"/>
              <a:buFont typeface="Arial"/>
              <a:buNone/>
            </a:pPr>
            <a:r>
              <a:rPr lang="en-US" sz="2800" b="1" i="1" u="none" strike="noStrike" cap="none" dirty="0">
                <a:solidFill>
                  <a:srgbClr val="000000"/>
                </a:solidFill>
                <a:latin typeface="Twentieth Century"/>
                <a:ea typeface="Twentieth Century"/>
                <a:cs typeface="Twentieth Century"/>
                <a:sym typeface="Twentieth Century"/>
              </a:rPr>
              <a:t>Congratulations on your retirement!</a:t>
            </a:r>
          </a:p>
        </p:txBody>
      </p:sp>
    </p:spTree>
    <p:extLst>
      <p:ext uri="{BB962C8B-B14F-4D97-AF65-F5344CB8AC3E}">
        <p14:creationId xmlns:p14="http://schemas.microsoft.com/office/powerpoint/2010/main" val="3194062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26"/>
        <p:cNvGrpSpPr/>
        <p:nvPr/>
      </p:nvGrpSpPr>
      <p:grpSpPr>
        <a:xfrm>
          <a:off x="0" y="0"/>
          <a:ext cx="0" cy="0"/>
          <a:chOff x="0" y="0"/>
          <a:chExt cx="0" cy="0"/>
        </a:xfrm>
      </p:grpSpPr>
      <p:sp>
        <p:nvSpPr>
          <p:cNvPr id="527" name="Google Shape;527;p52"/>
          <p:cNvSpPr txBox="1">
            <a:spLocks noGrp="1"/>
          </p:cNvSpPr>
          <p:nvPr>
            <p:ph type="title"/>
          </p:nvPr>
        </p:nvSpPr>
        <p:spPr>
          <a:xfrm>
            <a:off x="6885991" y="2230747"/>
            <a:ext cx="4511121" cy="1825096"/>
          </a:xfrm>
          <a:prstGeom prst="rect">
            <a:avLst/>
          </a:prstGeom>
        </p:spPr>
        <p:txBody>
          <a:bodyPr spcFirstLastPara="1" vert="horz" lIns="91440" tIns="45720" rIns="91440" bIns="45720" rtlCol="0" anchor="b" anchorCtr="0">
            <a:normAutofit/>
          </a:bodyPr>
          <a:lstStyle/>
          <a:p>
            <a:pPr>
              <a:buClr>
                <a:srgbClr val="7E3D1E"/>
              </a:buClr>
              <a:buSzPts val="2880"/>
            </a:pPr>
            <a:r>
              <a:rPr lang="en-US" sz="2000" b="1" spc="200" dirty="0"/>
              <a:t>COMMITTEE REPORTS </a:t>
            </a:r>
            <a:br>
              <a:rPr lang="en-US" sz="2000" b="1" spc="200" dirty="0"/>
            </a:br>
            <a:r>
              <a:rPr lang="en-US" sz="2000" b="1" spc="200" dirty="0"/>
              <a:t>(3:20-3:40 pm)</a:t>
            </a:r>
            <a:br>
              <a:rPr lang="en-US" sz="2000" b="1" spc="200" dirty="0"/>
            </a:br>
            <a:br>
              <a:rPr lang="en-US" sz="2000" b="1" spc="200" dirty="0"/>
            </a:br>
            <a:br>
              <a:rPr lang="en-US" sz="2000" spc="200" dirty="0"/>
            </a:br>
            <a:r>
              <a:rPr lang="en-US" sz="2000" b="1" spc="200" dirty="0"/>
              <a:t> </a:t>
            </a:r>
          </a:p>
        </p:txBody>
      </p:sp>
      <p:pic>
        <p:nvPicPr>
          <p:cNvPr id="3" name="Picture 2">
            <a:extLst>
              <a:ext uri="{FF2B5EF4-FFF2-40B4-BE49-F238E27FC236}">
                <a16:creationId xmlns:a16="http://schemas.microsoft.com/office/drawing/2014/main" id="{C3286575-325D-DEE7-D856-B8E88E1AAFD3}"/>
              </a:ext>
            </a:extLst>
          </p:cNvPr>
          <p:cNvPicPr>
            <a:picLocks noChangeAspect="1"/>
          </p:cNvPicPr>
          <p:nvPr/>
        </p:nvPicPr>
        <p:blipFill>
          <a:blip r:embed="rId3"/>
          <a:stretch>
            <a:fillRect/>
          </a:stretch>
        </p:blipFill>
        <p:spPr>
          <a:xfrm>
            <a:off x="1117899" y="1398494"/>
            <a:ext cx="3824344" cy="3824344"/>
          </a:xfrm>
          <a:prstGeom prst="rect">
            <a:avLst/>
          </a:prstGeom>
        </p:spPr>
      </p:pic>
    </p:spTree>
    <p:extLst>
      <p:ext uri="{BB962C8B-B14F-4D97-AF65-F5344CB8AC3E}">
        <p14:creationId xmlns:p14="http://schemas.microsoft.com/office/powerpoint/2010/main" val="38765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56">
          <a:extLst>
            <a:ext uri="{FF2B5EF4-FFF2-40B4-BE49-F238E27FC236}">
              <a16:creationId xmlns:a16="http://schemas.microsoft.com/office/drawing/2014/main" id="{E9A12A51-1616-BF01-FEED-491EB9179E08}"/>
            </a:ext>
          </a:extLst>
        </p:cNvPr>
        <p:cNvGrpSpPr/>
        <p:nvPr/>
      </p:nvGrpSpPr>
      <p:grpSpPr>
        <a:xfrm>
          <a:off x="0" y="0"/>
          <a:ext cx="0" cy="0"/>
          <a:chOff x="0" y="0"/>
          <a:chExt cx="0" cy="0"/>
        </a:xfrm>
      </p:grpSpPr>
      <p:sp useBgFill="1">
        <p:nvSpPr>
          <p:cNvPr id="365" name="Rectangle 364">
            <a:extLst>
              <a:ext uri="{FF2B5EF4-FFF2-40B4-BE49-F238E27FC236}">
                <a16:creationId xmlns:a16="http://schemas.microsoft.com/office/drawing/2014/main" id="{9F6A3AAE-7A33-9491-3D52-4BA90D77F1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Rectangle 366">
            <a:extLst>
              <a:ext uri="{FF2B5EF4-FFF2-40B4-BE49-F238E27FC236}">
                <a16:creationId xmlns:a16="http://schemas.microsoft.com/office/drawing/2014/main" id="{95C3704B-F904-542C-3E09-F300B1D428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12192000" cy="19394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Google Shape;357;p30">
            <a:extLst>
              <a:ext uri="{FF2B5EF4-FFF2-40B4-BE49-F238E27FC236}">
                <a16:creationId xmlns:a16="http://schemas.microsoft.com/office/drawing/2014/main" id="{C06C6965-69D1-F9ED-72E6-B26F265928AF}"/>
              </a:ext>
            </a:extLst>
          </p:cNvPr>
          <p:cNvSpPr txBox="1">
            <a:spLocks noGrp="1"/>
          </p:cNvSpPr>
          <p:nvPr>
            <p:ph type="ctrTitle"/>
          </p:nvPr>
        </p:nvSpPr>
        <p:spPr>
          <a:xfrm>
            <a:off x="1600200" y="4269282"/>
            <a:ext cx="8991600" cy="1264762"/>
          </a:xfrm>
          <a:prstGeom prst="rect">
            <a:avLst/>
          </a:prstGeom>
        </p:spPr>
        <p:txBody>
          <a:bodyPr spcFirstLastPara="1" lIns="91425" tIns="45700" rIns="91425" bIns="45700" anchorCtr="0">
            <a:normAutofit/>
          </a:bodyPr>
          <a:lstStyle/>
          <a:p>
            <a:pPr lvl="0">
              <a:spcBef>
                <a:spcPts val="0"/>
              </a:spcBef>
              <a:buClr>
                <a:schemeClr val="dk1"/>
              </a:buClr>
              <a:buSzPts val="6800"/>
            </a:pPr>
            <a:r>
              <a:rPr lang="en-US" sz="3200" dirty="0"/>
              <a:t>EXTERNAL AFFAIRS REPORT</a:t>
            </a:r>
          </a:p>
        </p:txBody>
      </p:sp>
      <p:sp>
        <p:nvSpPr>
          <p:cNvPr id="358" name="Google Shape;358;p30">
            <a:extLst>
              <a:ext uri="{FF2B5EF4-FFF2-40B4-BE49-F238E27FC236}">
                <a16:creationId xmlns:a16="http://schemas.microsoft.com/office/drawing/2014/main" id="{51C3F08C-0B36-5847-F888-FE4504C87B71}"/>
              </a:ext>
            </a:extLst>
          </p:cNvPr>
          <p:cNvSpPr txBox="1">
            <a:spLocks noGrp="1"/>
          </p:cNvSpPr>
          <p:nvPr>
            <p:ph type="subTitle" idx="1"/>
          </p:nvPr>
        </p:nvSpPr>
        <p:spPr>
          <a:xfrm>
            <a:off x="1763485" y="5688535"/>
            <a:ext cx="8500187" cy="536125"/>
          </a:xfrm>
          <a:prstGeom prst="rect">
            <a:avLst/>
          </a:prstGeom>
        </p:spPr>
        <p:txBody>
          <a:bodyPr spcFirstLastPara="1" lIns="91425" tIns="45700" rIns="91425" bIns="45700" anchorCtr="0">
            <a:normAutofit/>
          </a:bodyPr>
          <a:lstStyle/>
          <a:p>
            <a:pPr>
              <a:spcBef>
                <a:spcPts val="0"/>
              </a:spcBef>
              <a:spcAft>
                <a:spcPts val="600"/>
              </a:spcAft>
              <a:buSzPts val="2000"/>
            </a:pPr>
            <a:r>
              <a:rPr lang="en-US" sz="1800" b="1" dirty="0">
                <a:solidFill>
                  <a:schemeClr val="bg1"/>
                </a:solidFill>
              </a:rPr>
              <a:t>Alex Mercer, ROH           Matthew Brewer, ROHT          Suzanne Wilde, ROH</a:t>
            </a:r>
          </a:p>
          <a:p>
            <a:pPr>
              <a:spcBef>
                <a:spcPts val="0"/>
              </a:spcBef>
              <a:spcAft>
                <a:spcPts val="600"/>
              </a:spcAft>
              <a:buSzPts val="2000"/>
            </a:pPr>
            <a:endParaRPr lang="en-US" sz="1800" dirty="0">
              <a:solidFill>
                <a:schemeClr val="tx1">
                  <a:lumMod val="85000"/>
                  <a:lumOff val="15000"/>
                </a:schemeClr>
              </a:solidFill>
            </a:endParaRPr>
          </a:p>
          <a:p>
            <a:pPr marL="0" lvl="0" indent="0" rtl="0">
              <a:spcBef>
                <a:spcPts val="0"/>
              </a:spcBef>
              <a:spcAft>
                <a:spcPts val="600"/>
              </a:spcAft>
              <a:buSzPts val="2000"/>
              <a:buNone/>
            </a:pPr>
            <a:endParaRPr lang="en-US" sz="1800" dirty="0">
              <a:solidFill>
                <a:srgbClr val="FFFFFF"/>
              </a:solidFill>
            </a:endParaRPr>
          </a:p>
        </p:txBody>
      </p:sp>
      <p:pic>
        <p:nvPicPr>
          <p:cNvPr id="3" name="Picture 2">
            <a:extLst>
              <a:ext uri="{FF2B5EF4-FFF2-40B4-BE49-F238E27FC236}">
                <a16:creationId xmlns:a16="http://schemas.microsoft.com/office/drawing/2014/main" id="{5AEC955D-6502-B812-CC1B-A99609F0150A}"/>
              </a:ext>
            </a:extLst>
          </p:cNvPr>
          <p:cNvPicPr>
            <a:picLocks noChangeAspect="1"/>
          </p:cNvPicPr>
          <p:nvPr/>
        </p:nvPicPr>
        <p:blipFill>
          <a:blip r:embed="rId3"/>
          <a:stretch>
            <a:fillRect/>
          </a:stretch>
        </p:blipFill>
        <p:spPr>
          <a:xfrm>
            <a:off x="4481904" y="716477"/>
            <a:ext cx="3228191" cy="3228191"/>
          </a:xfrm>
          <a:prstGeom prst="rect">
            <a:avLst/>
          </a:prstGeom>
        </p:spPr>
      </p:pic>
    </p:spTree>
    <p:extLst>
      <p:ext uri="{BB962C8B-B14F-4D97-AF65-F5344CB8AC3E}">
        <p14:creationId xmlns:p14="http://schemas.microsoft.com/office/powerpoint/2010/main" val="33098615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80"/>
        <p:cNvGrpSpPr/>
        <p:nvPr/>
      </p:nvGrpSpPr>
      <p:grpSpPr>
        <a:xfrm>
          <a:off x="0" y="0"/>
          <a:ext cx="0" cy="0"/>
          <a:chOff x="0" y="0"/>
          <a:chExt cx="0" cy="0"/>
        </a:xfrm>
      </p:grpSpPr>
      <p:sp>
        <p:nvSpPr>
          <p:cNvPr id="192" name="Rectangle 191">
            <a:extLst>
              <a:ext uri="{FF2B5EF4-FFF2-40B4-BE49-F238E27FC236}">
                <a16:creationId xmlns:a16="http://schemas.microsoft.com/office/drawing/2014/main" id="{E9F26AF7-9AC1-49A4-8F89-2C63E1C0A0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9185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Google Shape;182;p73"/>
          <p:cNvSpPr txBox="1">
            <a:spLocks noGrp="1"/>
          </p:cNvSpPr>
          <p:nvPr>
            <p:ph type="title"/>
          </p:nvPr>
        </p:nvSpPr>
        <p:spPr>
          <a:xfrm>
            <a:off x="1600200" y="4565702"/>
            <a:ext cx="8991600" cy="1264762"/>
          </a:xfrm>
          <a:prstGeom prst="rect">
            <a:avLst/>
          </a:prstGeom>
        </p:spPr>
        <p:txBody>
          <a:bodyPr spcFirstLastPara="1" vert="horz" lIns="274320" tIns="182880" rIns="274320" bIns="182880" rtlCol="0" anchor="ctr" anchorCtr="1">
            <a:normAutofit/>
          </a:bodyPr>
          <a:lstStyle/>
          <a:p>
            <a:pPr marL="0" lvl="0" indent="0">
              <a:spcAft>
                <a:spcPts val="0"/>
              </a:spcAft>
              <a:buClr>
                <a:schemeClr val="accent1"/>
              </a:buClr>
              <a:buSzPts val="3200"/>
            </a:pPr>
            <a:r>
              <a:rPr lang="en-US" sz="3200" b="1" dirty="0"/>
              <a:t>EXTERNAL AFFAIRS</a:t>
            </a:r>
            <a:endParaRPr lang="en-US" sz="3200" dirty="0"/>
          </a:p>
        </p:txBody>
      </p:sp>
      <p:sp>
        <p:nvSpPr>
          <p:cNvPr id="13" name="Google Shape;186;p73">
            <a:extLst>
              <a:ext uri="{FF2B5EF4-FFF2-40B4-BE49-F238E27FC236}">
                <a16:creationId xmlns:a16="http://schemas.microsoft.com/office/drawing/2014/main" id="{996A71B1-28D8-074C-3C03-B4B25C4958A6}"/>
              </a:ext>
            </a:extLst>
          </p:cNvPr>
          <p:cNvSpPr txBox="1"/>
          <p:nvPr/>
        </p:nvSpPr>
        <p:spPr>
          <a:xfrm>
            <a:off x="2547257" y="1027536"/>
            <a:ext cx="8350785" cy="2978506"/>
          </a:xfrm>
          <a:prstGeom prst="rect">
            <a:avLst/>
          </a:prstGeom>
          <a:noFill/>
          <a:ln>
            <a:noFill/>
          </a:ln>
        </p:spPr>
        <p:txBody>
          <a:bodyPr spcFirstLastPara="1" wrap="square" lIns="91425" tIns="91425" rIns="91425" bIns="91425" anchor="t" anchorCtr="0">
            <a:normAutofit fontScale="85000" lnSpcReduction="20000"/>
          </a:bodyPr>
          <a:lstStyle/>
          <a:p>
            <a:pPr defTabSz="178308">
              <a:lnSpc>
                <a:spcPct val="90000"/>
              </a:lnSpc>
              <a:buClr>
                <a:schemeClr val="dk1"/>
              </a:buClr>
              <a:buSzPts val="2400"/>
            </a:pPr>
            <a:r>
              <a:rPr lang="en-US" sz="2000" b="1" kern="1200" dirty="0">
                <a:solidFill>
                  <a:schemeClr val="dk1"/>
                </a:solidFill>
                <a:latin typeface="+mj-lt"/>
                <a:ea typeface="Calibri" panose="020F0502020204030204" pitchFamily="34" charset="0"/>
                <a:cs typeface="Calibri" panose="020F0502020204030204" pitchFamily="34" charset="0"/>
                <a:sym typeface="Century Gothic"/>
              </a:rPr>
              <a:t>ONGOING INITIATIVES</a:t>
            </a:r>
            <a:endParaRPr sz="1600" kern="1200" dirty="0">
              <a:solidFill>
                <a:schemeClr val="tx1"/>
              </a:solidFill>
              <a:latin typeface="+mj-lt"/>
              <a:ea typeface="Calibri" panose="020F0502020204030204" pitchFamily="34" charset="0"/>
              <a:cs typeface="Calibri" panose="020F0502020204030204" pitchFamily="34" charset="0"/>
              <a:sym typeface="Century Gothic"/>
            </a:endParaRPr>
          </a:p>
          <a:p>
            <a:pPr defTabSz="178308">
              <a:lnSpc>
                <a:spcPct val="90000"/>
              </a:lnSpc>
              <a:spcBef>
                <a:spcPts val="328"/>
              </a:spcBef>
              <a:buClr>
                <a:srgbClr val="000000"/>
              </a:buClr>
              <a:buSzPts val="2000"/>
            </a:pPr>
            <a:endParaRPr lang="en-US" sz="1600" kern="1200" dirty="0">
              <a:solidFill>
                <a:srgbClr val="000000"/>
              </a:solidFill>
              <a:latin typeface="+mj-lt"/>
              <a:ea typeface="Calibri" panose="020F0502020204030204" pitchFamily="34" charset="0"/>
              <a:cs typeface="Calibri" panose="020F0502020204030204" pitchFamily="34" charset="0"/>
              <a:sym typeface="Century Gothic"/>
            </a:endParaRPr>
          </a:p>
          <a:p>
            <a:pPr lvl="0">
              <a:lnSpc>
                <a:spcPct val="90000"/>
              </a:lnSpc>
              <a:spcBef>
                <a:spcPts val="328"/>
              </a:spcBef>
            </a:pPr>
            <a:r>
              <a:rPr lang="en-US" dirty="0">
                <a:solidFill>
                  <a:srgbClr val="000000"/>
                </a:solidFill>
                <a:latin typeface="Gill Sans"/>
                <a:ea typeface="Gill Sans"/>
                <a:cs typeface="Gill Sans"/>
                <a:sym typeface="Gill Sans"/>
              </a:rPr>
              <a:t>NAR Process</a:t>
            </a:r>
          </a:p>
          <a:p>
            <a:pPr lvl="0">
              <a:lnSpc>
                <a:spcPct val="90000"/>
              </a:lnSpc>
              <a:spcBef>
                <a:spcPts val="328"/>
              </a:spcBef>
            </a:pPr>
            <a:endParaRPr lang="en-US" sz="1400" dirty="0">
              <a:solidFill>
                <a:schemeClr val="dk1"/>
              </a:solidFill>
              <a:latin typeface="Gill Sans"/>
              <a:ea typeface="Gill Sans"/>
              <a:cs typeface="Gill Sans"/>
              <a:sym typeface="Gill Sans"/>
            </a:endParaRPr>
          </a:p>
          <a:p>
            <a:pPr marL="178308" lvl="0" indent="-126302">
              <a:lnSpc>
                <a:spcPct val="150000"/>
              </a:lnSpc>
              <a:spcBef>
                <a:spcPts val="177"/>
              </a:spcBef>
              <a:buClr>
                <a:schemeClr val="dk1"/>
              </a:buClr>
              <a:buSzPts val="1500"/>
              <a:buFont typeface="Century Gothic"/>
              <a:buChar char="●"/>
            </a:pPr>
            <a:r>
              <a:rPr lang="en-US" sz="1600" dirty="0">
                <a:solidFill>
                  <a:schemeClr val="dk1"/>
                </a:solidFill>
                <a:latin typeface="Gill Sans"/>
                <a:ea typeface="Gill Sans"/>
                <a:cs typeface="Gill Sans"/>
                <a:sym typeface="Gill Sans"/>
              </a:rPr>
              <a:t>Completed and planned re-recognition reviews for multiple organizations</a:t>
            </a:r>
          </a:p>
          <a:p>
            <a:pPr marL="178308" lvl="0" indent="-126302">
              <a:lnSpc>
                <a:spcPct val="150000"/>
              </a:lnSpc>
              <a:buClr>
                <a:schemeClr val="dk1"/>
              </a:buClr>
              <a:buSzPts val="1500"/>
              <a:buFont typeface="Century Gothic"/>
              <a:buChar char="●"/>
            </a:pPr>
            <a:r>
              <a:rPr lang="en-US" sz="1600" dirty="0">
                <a:solidFill>
                  <a:schemeClr val="dk1"/>
                </a:solidFill>
                <a:latin typeface="Gill Sans"/>
                <a:ea typeface="Gill Sans"/>
                <a:cs typeface="Gill Sans"/>
                <a:sym typeface="Gill Sans"/>
              </a:rPr>
              <a:t>Reviewed and supported both new applicants</a:t>
            </a:r>
          </a:p>
          <a:p>
            <a:pPr marL="178308" lvl="0" indent="-126302">
              <a:lnSpc>
                <a:spcPct val="150000"/>
              </a:lnSpc>
              <a:buClr>
                <a:schemeClr val="dk1"/>
              </a:buClr>
              <a:buSzPts val="1500"/>
              <a:buFont typeface="Century Gothic"/>
              <a:buChar char="●"/>
            </a:pPr>
            <a:r>
              <a:rPr lang="en-US" sz="1600" dirty="0">
                <a:solidFill>
                  <a:schemeClr val="dk1"/>
                </a:solidFill>
                <a:latin typeface="Gill Sans"/>
                <a:ea typeface="Gill Sans"/>
                <a:cs typeface="Gill Sans"/>
                <a:sym typeface="Gill Sans"/>
              </a:rPr>
              <a:t>Appointed a new Chief Reviewer and progressed leadership succession planning</a:t>
            </a:r>
          </a:p>
          <a:p>
            <a:pPr marL="178308" lvl="0" indent="-126302">
              <a:lnSpc>
                <a:spcPct val="150000"/>
              </a:lnSpc>
              <a:buClr>
                <a:schemeClr val="dk1"/>
              </a:buClr>
              <a:buSzPts val="1500"/>
              <a:buFont typeface="Century Gothic"/>
              <a:buChar char="●"/>
            </a:pPr>
            <a:r>
              <a:rPr lang="en-US" sz="1600" dirty="0">
                <a:solidFill>
                  <a:schemeClr val="dk1"/>
                </a:solidFill>
                <a:latin typeface="Gill Sans"/>
                <a:ea typeface="Gill Sans"/>
                <a:cs typeface="Gill Sans"/>
                <a:sym typeface="Gill Sans"/>
              </a:rPr>
              <a:t>Maintained regular monthly meetings (except July) to coordinate work and share updates</a:t>
            </a:r>
          </a:p>
          <a:p>
            <a:pPr marL="178308" lvl="0" indent="-126302">
              <a:lnSpc>
                <a:spcPct val="150000"/>
              </a:lnSpc>
              <a:buClr>
                <a:schemeClr val="dk1"/>
              </a:buClr>
              <a:buSzPts val="1500"/>
              <a:buFont typeface="Century Gothic"/>
              <a:buChar char="●"/>
            </a:pPr>
            <a:r>
              <a:rPr lang="en-US" sz="1600" dirty="0">
                <a:solidFill>
                  <a:schemeClr val="dk1"/>
                </a:solidFill>
                <a:latin typeface="Gill Sans"/>
                <a:ea typeface="Gill Sans"/>
                <a:cs typeface="Gill Sans"/>
                <a:sym typeface="Gill Sans"/>
              </a:rPr>
              <a:t>Continued coordination with member associations to ensure consistency and standards</a:t>
            </a:r>
          </a:p>
          <a:p>
            <a:pPr marL="178308" lvl="0" indent="-119952">
              <a:lnSpc>
                <a:spcPct val="150000"/>
              </a:lnSpc>
              <a:buClr>
                <a:schemeClr val="dk1"/>
              </a:buClr>
              <a:buSzPts val="1400"/>
              <a:buFont typeface="Gill Sans"/>
              <a:buChar char="●"/>
            </a:pPr>
            <a:r>
              <a:rPr lang="en-US" sz="1600" dirty="0">
                <a:solidFill>
                  <a:schemeClr val="dk1"/>
                </a:solidFill>
                <a:latin typeface="Gill Sans"/>
                <a:ea typeface="Gill Sans"/>
                <a:cs typeface="Gill Sans"/>
                <a:sym typeface="Gill Sans"/>
              </a:rPr>
              <a:t>Identifying gaps in internal programs</a:t>
            </a:r>
          </a:p>
          <a:p>
            <a:pPr marL="178308" lvl="0" indent="-119952">
              <a:lnSpc>
                <a:spcPct val="150000"/>
              </a:lnSpc>
              <a:buClr>
                <a:schemeClr val="dk1"/>
              </a:buClr>
              <a:buSzPts val="1400"/>
              <a:buFont typeface="Gill Sans"/>
              <a:buChar char="●"/>
            </a:pPr>
            <a:r>
              <a:rPr lang="en-US" sz="1600" dirty="0">
                <a:solidFill>
                  <a:schemeClr val="dk1"/>
                </a:solidFill>
                <a:latin typeface="Gill Sans"/>
                <a:ea typeface="Gill Sans"/>
                <a:cs typeface="Gill Sans"/>
                <a:sym typeface="Gill Sans"/>
              </a:rPr>
              <a:t>Helping our organization by transferring knowledge from other international organizations</a:t>
            </a:r>
          </a:p>
          <a:p>
            <a:pPr marL="178308" indent="-126302" defTabSz="178308">
              <a:lnSpc>
                <a:spcPct val="150000"/>
              </a:lnSpc>
              <a:buClr>
                <a:schemeClr val="dk1"/>
              </a:buClr>
              <a:buSzPts val="1500"/>
              <a:buFont typeface="Century Gothic"/>
              <a:buChar char="●"/>
            </a:pPr>
            <a:endParaRPr sz="6000" i="0" u="none" strike="noStrike" cap="none" dirty="0">
              <a:solidFill>
                <a:schemeClr val="dk1"/>
              </a:solidFill>
              <a:latin typeface="+mj-lt"/>
              <a:ea typeface="Calibri" panose="020F0502020204030204" pitchFamily="34" charset="0"/>
              <a:cs typeface="Calibri" panose="020F0502020204030204" pitchFamily="34" charset="0"/>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80">
          <a:extLst>
            <a:ext uri="{FF2B5EF4-FFF2-40B4-BE49-F238E27FC236}">
              <a16:creationId xmlns:a16="http://schemas.microsoft.com/office/drawing/2014/main" id="{247725A2-C921-1FA6-7D46-CDEDBBBFE270}"/>
            </a:ext>
          </a:extLst>
        </p:cNvPr>
        <p:cNvGrpSpPr/>
        <p:nvPr/>
      </p:nvGrpSpPr>
      <p:grpSpPr>
        <a:xfrm>
          <a:off x="0" y="0"/>
          <a:ext cx="0" cy="0"/>
          <a:chOff x="0" y="0"/>
          <a:chExt cx="0" cy="0"/>
        </a:xfrm>
      </p:grpSpPr>
      <p:sp>
        <p:nvSpPr>
          <p:cNvPr id="192" name="Rectangle 191">
            <a:extLst>
              <a:ext uri="{FF2B5EF4-FFF2-40B4-BE49-F238E27FC236}">
                <a16:creationId xmlns:a16="http://schemas.microsoft.com/office/drawing/2014/main" id="{8725F1E1-BE75-7CFF-0B0B-AD8089EBC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9185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Google Shape;182;p73">
            <a:extLst>
              <a:ext uri="{FF2B5EF4-FFF2-40B4-BE49-F238E27FC236}">
                <a16:creationId xmlns:a16="http://schemas.microsoft.com/office/drawing/2014/main" id="{18385B7A-6525-7655-E3C3-A3BCF08C96A0}"/>
              </a:ext>
            </a:extLst>
          </p:cNvPr>
          <p:cNvSpPr txBox="1">
            <a:spLocks noGrp="1"/>
          </p:cNvSpPr>
          <p:nvPr>
            <p:ph type="title"/>
          </p:nvPr>
        </p:nvSpPr>
        <p:spPr>
          <a:xfrm>
            <a:off x="1600200" y="4565702"/>
            <a:ext cx="8991600" cy="1264762"/>
          </a:xfrm>
          <a:prstGeom prst="rect">
            <a:avLst/>
          </a:prstGeom>
        </p:spPr>
        <p:txBody>
          <a:bodyPr spcFirstLastPara="1" vert="horz" lIns="274320" tIns="182880" rIns="274320" bIns="182880" rtlCol="0" anchor="ctr" anchorCtr="1">
            <a:normAutofit/>
          </a:bodyPr>
          <a:lstStyle/>
          <a:p>
            <a:pPr marL="0" lvl="0" indent="0">
              <a:spcAft>
                <a:spcPts val="0"/>
              </a:spcAft>
              <a:buClr>
                <a:schemeClr val="accent1"/>
              </a:buClr>
              <a:buSzPts val="3200"/>
            </a:pPr>
            <a:r>
              <a:rPr lang="en-US" sz="3200" b="1" dirty="0"/>
              <a:t>EXTERNAL AFFAIRS</a:t>
            </a:r>
            <a:endParaRPr lang="en-US" sz="3200" dirty="0"/>
          </a:p>
        </p:txBody>
      </p:sp>
      <p:sp>
        <p:nvSpPr>
          <p:cNvPr id="13" name="Google Shape;186;p73">
            <a:extLst>
              <a:ext uri="{FF2B5EF4-FFF2-40B4-BE49-F238E27FC236}">
                <a16:creationId xmlns:a16="http://schemas.microsoft.com/office/drawing/2014/main" id="{985A9CC8-EDA2-B350-686F-F9DA2EA9E320}"/>
              </a:ext>
            </a:extLst>
          </p:cNvPr>
          <p:cNvSpPr txBox="1"/>
          <p:nvPr/>
        </p:nvSpPr>
        <p:spPr>
          <a:xfrm>
            <a:off x="1600200" y="519814"/>
            <a:ext cx="9297842" cy="3835618"/>
          </a:xfrm>
          <a:prstGeom prst="rect">
            <a:avLst/>
          </a:prstGeom>
          <a:noFill/>
          <a:ln>
            <a:noFill/>
          </a:ln>
        </p:spPr>
        <p:txBody>
          <a:bodyPr spcFirstLastPara="1" wrap="square" lIns="91425" tIns="91425" rIns="91425" bIns="91425" anchor="t" anchorCtr="0">
            <a:normAutofit fontScale="77500" lnSpcReduction="20000"/>
          </a:bodyPr>
          <a:lstStyle/>
          <a:p>
            <a:pPr defTabSz="178308">
              <a:lnSpc>
                <a:spcPct val="90000"/>
              </a:lnSpc>
              <a:buClr>
                <a:schemeClr val="dk1"/>
              </a:buClr>
              <a:buSzPts val="2400"/>
            </a:pPr>
            <a:r>
              <a:rPr lang="en-US" sz="2000" b="1" dirty="0">
                <a:solidFill>
                  <a:schemeClr val="dk1"/>
                </a:solidFill>
                <a:cs typeface="Calibri"/>
                <a:sym typeface="Calibri"/>
              </a:rPr>
              <a:t>ORGANIZATIONAL OUTREACH</a:t>
            </a:r>
            <a:endParaRPr lang="en-US" sz="800" dirty="0"/>
          </a:p>
          <a:p>
            <a:pPr defTabSz="178308">
              <a:lnSpc>
                <a:spcPct val="90000"/>
              </a:lnSpc>
              <a:spcBef>
                <a:spcPts val="328"/>
              </a:spcBef>
              <a:buClr>
                <a:srgbClr val="000000"/>
              </a:buClr>
              <a:buSzPts val="2000"/>
            </a:pPr>
            <a:endParaRPr lang="en-US" sz="1600" kern="1200" dirty="0">
              <a:solidFill>
                <a:srgbClr val="000000"/>
              </a:solidFill>
              <a:latin typeface="+mj-lt"/>
              <a:ea typeface="Calibri" panose="020F0502020204030204" pitchFamily="34" charset="0"/>
              <a:cs typeface="Calibri" panose="020F0502020204030204" pitchFamily="34" charset="0"/>
              <a:sym typeface="Century Gothic"/>
            </a:endParaRPr>
          </a:p>
          <a:p>
            <a:pPr defTabSz="178308">
              <a:lnSpc>
                <a:spcPct val="90000"/>
              </a:lnSpc>
              <a:spcBef>
                <a:spcPts val="328"/>
              </a:spcBef>
              <a:buClr>
                <a:schemeClr val="dk1"/>
              </a:buClr>
              <a:buSzPts val="1400"/>
            </a:pPr>
            <a:r>
              <a:rPr lang="en-US" sz="1900" b="1" dirty="0">
                <a:solidFill>
                  <a:schemeClr val="dk1"/>
                </a:solidFill>
              </a:rPr>
              <a:t>Canadian Occupational Health &amp; Safety Professions Alliance/Alliance canadienne des professions de la santé et de la sécurité au travail (COHSPA/ACPSST)</a:t>
            </a:r>
          </a:p>
          <a:p>
            <a:pPr defTabSz="178308">
              <a:lnSpc>
                <a:spcPct val="90000"/>
              </a:lnSpc>
              <a:spcBef>
                <a:spcPts val="328"/>
              </a:spcBef>
              <a:buClr>
                <a:schemeClr val="dk1"/>
              </a:buClr>
              <a:buSzPts val="1400"/>
            </a:pPr>
            <a:endParaRPr lang="en-US" sz="1900" b="1" dirty="0">
              <a:solidFill>
                <a:schemeClr val="dk1"/>
              </a:solidFill>
            </a:endParaRPr>
          </a:p>
          <a:p>
            <a:pPr defTabSz="178308">
              <a:lnSpc>
                <a:spcPct val="90000"/>
              </a:lnSpc>
              <a:spcBef>
                <a:spcPts val="191"/>
              </a:spcBef>
              <a:buClr>
                <a:schemeClr val="dk1"/>
              </a:buClr>
              <a:buSzPts val="1400"/>
            </a:pPr>
            <a:r>
              <a:rPr lang="en-US" sz="1900" dirty="0">
                <a:solidFill>
                  <a:schemeClr val="dk1"/>
                </a:solidFill>
                <a:sym typeface="Century Gothic"/>
              </a:rPr>
              <a:t>- Six leading Canadian organizations focused on occupational health and safety (OHS), occupational hygiene, and ergonomics have come together to explore enhanced collaboration. </a:t>
            </a:r>
            <a:endParaRPr lang="en-US" sz="1900" dirty="0"/>
          </a:p>
          <a:p>
            <a:pPr defTabSz="178308">
              <a:lnSpc>
                <a:spcPct val="90000"/>
              </a:lnSpc>
              <a:spcBef>
                <a:spcPts val="191"/>
              </a:spcBef>
              <a:buClr>
                <a:schemeClr val="dk1"/>
              </a:buClr>
              <a:buSzPts val="1400"/>
            </a:pPr>
            <a:r>
              <a:rPr lang="en-US" sz="1900" dirty="0">
                <a:solidFill>
                  <a:schemeClr val="dk1"/>
                </a:solidFill>
                <a:sym typeface="Century Gothic"/>
              </a:rPr>
              <a:t>- These organizations are the </a:t>
            </a:r>
            <a:r>
              <a:rPr lang="en-US" sz="1900" i="1" dirty="0">
                <a:solidFill>
                  <a:schemeClr val="dk1"/>
                </a:solidFill>
                <a:sym typeface="Century Gothic"/>
              </a:rPr>
              <a:t>Association of Canadian Ergonomists (ACE), </a:t>
            </a:r>
            <a:r>
              <a:rPr lang="en-US" sz="1900" dirty="0">
                <a:solidFill>
                  <a:schemeClr val="dk1"/>
                </a:solidFill>
                <a:sym typeface="Century Gothic"/>
              </a:rPr>
              <a:t>the </a:t>
            </a:r>
            <a:r>
              <a:rPr lang="en-US" sz="1900" i="1" dirty="0">
                <a:solidFill>
                  <a:schemeClr val="dk1"/>
                </a:solidFill>
                <a:sym typeface="Century Gothic"/>
              </a:rPr>
              <a:t>Board of Canadian Registered Safety Professionals (BCRSP), </a:t>
            </a:r>
            <a:r>
              <a:rPr lang="en-US" sz="1900" dirty="0">
                <a:solidFill>
                  <a:schemeClr val="dk1"/>
                </a:solidFill>
                <a:sym typeface="Century Gothic"/>
              </a:rPr>
              <a:t>the </a:t>
            </a:r>
            <a:r>
              <a:rPr lang="en-US" sz="1900" i="1" dirty="0">
                <a:solidFill>
                  <a:schemeClr val="dk1"/>
                </a:solidFill>
                <a:sym typeface="Century Gothic"/>
              </a:rPr>
              <a:t>Canadian College for the Certification of Professional Ergonomists (CCCPE</a:t>
            </a:r>
            <a:r>
              <a:rPr lang="en-US" sz="1900" dirty="0">
                <a:solidFill>
                  <a:schemeClr val="dk1"/>
                </a:solidFill>
                <a:sym typeface="Century Gothic"/>
              </a:rPr>
              <a:t>), the </a:t>
            </a:r>
            <a:r>
              <a:rPr lang="en-US" sz="1900" i="1" dirty="0">
                <a:solidFill>
                  <a:schemeClr val="dk1"/>
                </a:solidFill>
                <a:sym typeface="Century Gothic"/>
              </a:rPr>
              <a:t>Canadian Registration Board of Occupational Hygienists (CRBOH)</a:t>
            </a:r>
            <a:r>
              <a:rPr lang="en-US" sz="1900" dirty="0">
                <a:solidFill>
                  <a:schemeClr val="dk1"/>
                </a:solidFill>
                <a:sym typeface="Century Gothic"/>
              </a:rPr>
              <a:t>, </a:t>
            </a:r>
            <a:r>
              <a:rPr lang="en-US" sz="1900" i="1" dirty="0">
                <a:solidFill>
                  <a:schemeClr val="dk1"/>
                </a:solidFill>
                <a:sym typeface="Century Gothic"/>
              </a:rPr>
              <a:t>Health and Safety Professionals Canada (HSPC), </a:t>
            </a:r>
            <a:r>
              <a:rPr lang="en-US" sz="1900" dirty="0">
                <a:solidFill>
                  <a:schemeClr val="dk1"/>
                </a:solidFill>
                <a:sym typeface="Century Gothic"/>
              </a:rPr>
              <a:t>and the </a:t>
            </a:r>
            <a:r>
              <a:rPr lang="en-US" sz="1900" i="1" dirty="0">
                <a:solidFill>
                  <a:schemeClr val="dk1"/>
                </a:solidFill>
                <a:sym typeface="Century Gothic"/>
              </a:rPr>
              <a:t>Occupational Hygiene Association of Ontario (OHAO).</a:t>
            </a:r>
          </a:p>
          <a:p>
            <a:pPr defTabSz="178308">
              <a:lnSpc>
                <a:spcPct val="90000"/>
              </a:lnSpc>
              <a:spcBef>
                <a:spcPts val="191"/>
              </a:spcBef>
              <a:buClr>
                <a:schemeClr val="dk1"/>
              </a:buClr>
              <a:buSzPts val="1400"/>
            </a:pPr>
            <a:endParaRPr lang="en-US" sz="1900" dirty="0"/>
          </a:p>
          <a:p>
            <a:pPr defTabSz="178308">
              <a:lnSpc>
                <a:spcPct val="90000"/>
              </a:lnSpc>
              <a:spcBef>
                <a:spcPts val="191"/>
              </a:spcBef>
              <a:buClr>
                <a:schemeClr val="dk1"/>
              </a:buClr>
              <a:buSzPts val="1400"/>
            </a:pPr>
            <a:r>
              <a:rPr lang="en-US" dirty="0"/>
              <a:t>Visit the website at: </a:t>
            </a:r>
            <a:r>
              <a:rPr lang="en-US" b="1" dirty="0">
                <a:solidFill>
                  <a:srgbClr val="00B0F0"/>
                </a:solidFill>
              </a:rPr>
              <a:t>https://cohspa-acpsst.ca/en/</a:t>
            </a:r>
          </a:p>
          <a:p>
            <a:pPr defTabSz="178308">
              <a:lnSpc>
                <a:spcPct val="90000"/>
              </a:lnSpc>
              <a:spcBef>
                <a:spcPts val="191"/>
              </a:spcBef>
              <a:buClr>
                <a:schemeClr val="dk1"/>
              </a:buClr>
              <a:buSzPts val="1400"/>
            </a:pPr>
            <a:r>
              <a:rPr lang="en-US" dirty="0"/>
              <a:t>Connect on LinkedIn at: </a:t>
            </a:r>
            <a:r>
              <a:rPr lang="en-US" b="1" dirty="0">
                <a:hlinkClick r:id="rId3"/>
              </a:rPr>
              <a:t>(20) COHSPA/ACPSST: Posts | LinkedIn</a:t>
            </a:r>
            <a:endParaRPr lang="en-US" sz="1400" b="1" dirty="0"/>
          </a:p>
          <a:p>
            <a:pPr defTabSz="178308">
              <a:lnSpc>
                <a:spcPct val="90000"/>
              </a:lnSpc>
              <a:spcBef>
                <a:spcPts val="191"/>
              </a:spcBef>
              <a:buClr>
                <a:schemeClr val="dk1"/>
              </a:buClr>
              <a:buSzPts val="1400"/>
            </a:pPr>
            <a:endParaRPr lang="en-US" sz="1400" dirty="0">
              <a:solidFill>
                <a:schemeClr val="dk1"/>
              </a:solidFill>
              <a:sym typeface="Century Gothic"/>
            </a:endParaRPr>
          </a:p>
          <a:p>
            <a:r>
              <a:rPr lang="en-US" dirty="0"/>
              <a:t>This year COHSPA:</a:t>
            </a:r>
          </a:p>
          <a:p>
            <a:r>
              <a:rPr lang="en-US" dirty="0"/>
              <a:t>- Developed website and LinkedIn page, began communications on both platforms</a:t>
            </a:r>
          </a:p>
          <a:p>
            <a:r>
              <a:rPr lang="en-US" dirty="0"/>
              <a:t>- Filmed an educational video aimed at the public featuring representatives from the three professions (safety, OH, ergo) at the BCRSP 50th Anniversary conference</a:t>
            </a:r>
          </a:p>
          <a:p>
            <a:r>
              <a:rPr lang="en-US" dirty="0"/>
              <a:t>- Had second in-person meeting at the BCRSP 50th Anniversary conference</a:t>
            </a:r>
          </a:p>
          <a:p>
            <a:pPr defTabSz="178308">
              <a:lnSpc>
                <a:spcPct val="90000"/>
              </a:lnSpc>
              <a:spcBef>
                <a:spcPts val="328"/>
              </a:spcBef>
              <a:buClr>
                <a:srgbClr val="000000"/>
              </a:buClr>
              <a:buSzPts val="2000"/>
            </a:pPr>
            <a:endParaRPr sz="1200" kern="1200" dirty="0">
              <a:solidFill>
                <a:schemeClr val="tx1"/>
              </a:solidFill>
              <a:latin typeface="+mj-lt"/>
              <a:ea typeface="Calibri" panose="020F0502020204030204" pitchFamily="34" charset="0"/>
              <a:cs typeface="Calibri" panose="020F0502020204030204" pitchFamily="34" charset="0"/>
              <a:sym typeface="Century Gothic"/>
            </a:endParaRPr>
          </a:p>
        </p:txBody>
      </p:sp>
    </p:spTree>
    <p:extLst>
      <p:ext uri="{BB962C8B-B14F-4D97-AF65-F5344CB8AC3E}">
        <p14:creationId xmlns:p14="http://schemas.microsoft.com/office/powerpoint/2010/main" val="1964419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80">
          <a:extLst>
            <a:ext uri="{FF2B5EF4-FFF2-40B4-BE49-F238E27FC236}">
              <a16:creationId xmlns:a16="http://schemas.microsoft.com/office/drawing/2014/main" id="{388E4B1D-2521-817E-B008-6FDFE951D471}"/>
            </a:ext>
          </a:extLst>
        </p:cNvPr>
        <p:cNvGrpSpPr/>
        <p:nvPr/>
      </p:nvGrpSpPr>
      <p:grpSpPr>
        <a:xfrm>
          <a:off x="0" y="0"/>
          <a:ext cx="0" cy="0"/>
          <a:chOff x="0" y="0"/>
          <a:chExt cx="0" cy="0"/>
        </a:xfrm>
      </p:grpSpPr>
      <p:sp>
        <p:nvSpPr>
          <p:cNvPr id="192" name="Rectangle 191">
            <a:extLst>
              <a:ext uri="{FF2B5EF4-FFF2-40B4-BE49-F238E27FC236}">
                <a16:creationId xmlns:a16="http://schemas.microsoft.com/office/drawing/2014/main" id="{9BD7278E-4D3C-B455-64F5-DEE4D06387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9185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Google Shape;182;p73">
            <a:extLst>
              <a:ext uri="{FF2B5EF4-FFF2-40B4-BE49-F238E27FC236}">
                <a16:creationId xmlns:a16="http://schemas.microsoft.com/office/drawing/2014/main" id="{F566D759-2DDF-3236-6910-D3C9789D7AC4}"/>
              </a:ext>
            </a:extLst>
          </p:cNvPr>
          <p:cNvSpPr txBox="1">
            <a:spLocks noGrp="1"/>
          </p:cNvSpPr>
          <p:nvPr>
            <p:ph type="title"/>
          </p:nvPr>
        </p:nvSpPr>
        <p:spPr>
          <a:xfrm>
            <a:off x="1600200" y="4565702"/>
            <a:ext cx="8991600" cy="1264762"/>
          </a:xfrm>
          <a:prstGeom prst="rect">
            <a:avLst/>
          </a:prstGeom>
        </p:spPr>
        <p:txBody>
          <a:bodyPr spcFirstLastPara="1" vert="horz" lIns="274320" tIns="182880" rIns="274320" bIns="182880" rtlCol="0" anchor="ctr" anchorCtr="1">
            <a:normAutofit/>
          </a:bodyPr>
          <a:lstStyle/>
          <a:p>
            <a:pPr marL="0" lvl="0" indent="0">
              <a:spcAft>
                <a:spcPts val="0"/>
              </a:spcAft>
              <a:buClr>
                <a:schemeClr val="accent1"/>
              </a:buClr>
              <a:buSzPts val="3200"/>
            </a:pPr>
            <a:r>
              <a:rPr lang="en-US" sz="3200" b="1" dirty="0"/>
              <a:t>EXTERNAL AFFAIRS</a:t>
            </a:r>
            <a:endParaRPr lang="en-US" sz="3200" dirty="0"/>
          </a:p>
        </p:txBody>
      </p:sp>
      <p:sp>
        <p:nvSpPr>
          <p:cNvPr id="13" name="Google Shape;186;p73">
            <a:extLst>
              <a:ext uri="{FF2B5EF4-FFF2-40B4-BE49-F238E27FC236}">
                <a16:creationId xmlns:a16="http://schemas.microsoft.com/office/drawing/2014/main" id="{00717C80-EABD-F406-0A84-05B7161A8907}"/>
              </a:ext>
            </a:extLst>
          </p:cNvPr>
          <p:cNvSpPr txBox="1"/>
          <p:nvPr/>
        </p:nvSpPr>
        <p:spPr>
          <a:xfrm>
            <a:off x="1600201" y="531845"/>
            <a:ext cx="9297842" cy="3835618"/>
          </a:xfrm>
          <a:prstGeom prst="rect">
            <a:avLst/>
          </a:prstGeom>
          <a:noFill/>
          <a:ln>
            <a:noFill/>
          </a:ln>
        </p:spPr>
        <p:txBody>
          <a:bodyPr spcFirstLastPara="1" wrap="square" lIns="91425" tIns="91425" rIns="91425" bIns="91425" anchor="t" anchorCtr="0">
            <a:normAutofit/>
          </a:bodyPr>
          <a:lstStyle/>
          <a:p>
            <a:pPr defTabSz="178308">
              <a:lnSpc>
                <a:spcPct val="90000"/>
              </a:lnSpc>
              <a:buClr>
                <a:schemeClr val="dk1"/>
              </a:buClr>
              <a:buSzPts val="2400"/>
            </a:pPr>
            <a:r>
              <a:rPr lang="en-US" sz="2000" b="1" dirty="0">
                <a:solidFill>
                  <a:schemeClr val="dk1"/>
                </a:solidFill>
                <a:cs typeface="Calibri"/>
                <a:sym typeface="Calibri"/>
              </a:rPr>
              <a:t>ORGANIZATIONAL OUTREACH</a:t>
            </a:r>
            <a:endParaRPr lang="en-US" sz="800" dirty="0"/>
          </a:p>
          <a:p>
            <a:pPr defTabSz="178308">
              <a:lnSpc>
                <a:spcPct val="90000"/>
              </a:lnSpc>
              <a:spcBef>
                <a:spcPts val="328"/>
              </a:spcBef>
              <a:buClr>
                <a:srgbClr val="000000"/>
              </a:buClr>
              <a:buSzPts val="2000"/>
            </a:pPr>
            <a:endParaRPr lang="en-US" sz="1600" kern="1200" dirty="0">
              <a:solidFill>
                <a:srgbClr val="000000"/>
              </a:solidFill>
              <a:latin typeface="+mj-lt"/>
              <a:ea typeface="Calibri" panose="020F0502020204030204" pitchFamily="34" charset="0"/>
              <a:cs typeface="Calibri" panose="020F0502020204030204" pitchFamily="34" charset="0"/>
              <a:sym typeface="Century Gothic"/>
            </a:endParaRPr>
          </a:p>
          <a:p>
            <a:pPr defTabSz="178308">
              <a:lnSpc>
                <a:spcPct val="90000"/>
              </a:lnSpc>
              <a:spcBef>
                <a:spcPts val="191"/>
              </a:spcBef>
              <a:buClr>
                <a:schemeClr val="dk1"/>
              </a:buClr>
              <a:buSzPts val="1400"/>
            </a:pPr>
            <a:endParaRPr lang="en-US" sz="1400" dirty="0">
              <a:solidFill>
                <a:schemeClr val="dk1"/>
              </a:solidFill>
              <a:sym typeface="Century Gothic"/>
            </a:endParaRPr>
          </a:p>
          <a:p>
            <a:pPr defTabSz="178308">
              <a:lnSpc>
                <a:spcPct val="90000"/>
              </a:lnSpc>
              <a:spcBef>
                <a:spcPts val="191"/>
              </a:spcBef>
              <a:buClr>
                <a:schemeClr val="dk1"/>
              </a:buClr>
              <a:buSzPts val="1400"/>
            </a:pPr>
            <a:r>
              <a:rPr lang="en-US" sz="1400" b="1" dirty="0"/>
              <a:t>Board of Canadian Registered Safety Professionals </a:t>
            </a:r>
            <a:r>
              <a:rPr lang="en-US" sz="1400" b="1" dirty="0">
                <a:solidFill>
                  <a:schemeClr val="dk1"/>
                </a:solidFill>
                <a:sym typeface="Century Gothic"/>
              </a:rPr>
              <a:t>(BCRSP) </a:t>
            </a:r>
            <a:endParaRPr lang="en-US" sz="1400" b="1" dirty="0"/>
          </a:p>
          <a:p>
            <a:pPr defTabSz="178308">
              <a:lnSpc>
                <a:spcPct val="90000"/>
              </a:lnSpc>
              <a:spcBef>
                <a:spcPts val="191"/>
              </a:spcBef>
              <a:buClr>
                <a:schemeClr val="dk1"/>
              </a:buClr>
              <a:buSzPts val="1400"/>
            </a:pPr>
            <a:endParaRPr lang="en-US" sz="1400" b="1" dirty="0">
              <a:solidFill>
                <a:schemeClr val="dk1"/>
              </a:solidFill>
              <a:sym typeface="Century Gothic"/>
            </a:endParaRPr>
          </a:p>
          <a:p>
            <a:pPr defTabSz="178308">
              <a:lnSpc>
                <a:spcPct val="90000"/>
              </a:lnSpc>
              <a:spcBef>
                <a:spcPts val="191"/>
              </a:spcBef>
              <a:buClr>
                <a:schemeClr val="dk1"/>
              </a:buClr>
              <a:buSzPts val="1400"/>
            </a:pPr>
            <a:r>
              <a:rPr lang="en-US" sz="1400" b="1" dirty="0">
                <a:solidFill>
                  <a:schemeClr val="dk1"/>
                </a:solidFill>
                <a:sym typeface="Century Gothic"/>
              </a:rPr>
              <a:t>Alberta Society of Health and Safety Professionals (ASHSP) </a:t>
            </a:r>
            <a:endParaRPr lang="en-US" sz="1400" dirty="0"/>
          </a:p>
          <a:p>
            <a:pPr defTabSz="178308">
              <a:lnSpc>
                <a:spcPct val="90000"/>
              </a:lnSpc>
              <a:spcBef>
                <a:spcPts val="191"/>
              </a:spcBef>
              <a:buClr>
                <a:schemeClr val="dk1"/>
              </a:buClr>
              <a:buSzPts val="1400"/>
            </a:pPr>
            <a:r>
              <a:rPr lang="en-US" sz="1400" b="1" dirty="0">
                <a:solidFill>
                  <a:schemeClr val="dk1"/>
                </a:solidFill>
                <a:sym typeface="Century Gothic"/>
              </a:rPr>
              <a:t>-</a:t>
            </a:r>
            <a:r>
              <a:rPr lang="en-US" sz="1400" dirty="0">
                <a:solidFill>
                  <a:schemeClr val="dk1"/>
                </a:solidFill>
                <a:sym typeface="Century Gothic"/>
              </a:rPr>
              <a:t> Continue to support the bid to gain professional regulation of Safety and Hygiene professionals in the province of Alberta (title and scope protection) through the development of a regulatory college.</a:t>
            </a:r>
            <a:endParaRPr lang="en-US" sz="1400" dirty="0">
              <a:solidFill>
                <a:schemeClr val="dk1"/>
              </a:solidFill>
              <a:ea typeface="Century Gothic"/>
              <a:cs typeface="Century Gothic"/>
              <a:sym typeface="Century Gothic"/>
            </a:endParaRPr>
          </a:p>
          <a:p>
            <a:pPr defTabSz="178308">
              <a:lnSpc>
                <a:spcPct val="90000"/>
              </a:lnSpc>
              <a:spcBef>
                <a:spcPts val="328"/>
              </a:spcBef>
              <a:buClr>
                <a:srgbClr val="000000"/>
              </a:buClr>
              <a:buSzPts val="2000"/>
            </a:pPr>
            <a:endParaRPr sz="1200" kern="1200" dirty="0">
              <a:solidFill>
                <a:schemeClr val="tx1"/>
              </a:solidFill>
              <a:latin typeface="+mj-lt"/>
              <a:ea typeface="Calibri" panose="020F0502020204030204" pitchFamily="34" charset="0"/>
              <a:cs typeface="Calibri" panose="020F0502020204030204" pitchFamily="34" charset="0"/>
              <a:sym typeface="Century Gothic"/>
            </a:endParaRPr>
          </a:p>
        </p:txBody>
      </p:sp>
    </p:spTree>
    <p:extLst>
      <p:ext uri="{BB962C8B-B14F-4D97-AF65-F5344CB8AC3E}">
        <p14:creationId xmlns:p14="http://schemas.microsoft.com/office/powerpoint/2010/main" val="3078445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5"/>
        <p:cNvGrpSpPr/>
        <p:nvPr/>
      </p:nvGrpSpPr>
      <p:grpSpPr>
        <a:xfrm>
          <a:off x="0" y="0"/>
          <a:ext cx="0" cy="0"/>
          <a:chOff x="0" y="0"/>
          <a:chExt cx="0" cy="0"/>
        </a:xfrm>
      </p:grpSpPr>
      <p:sp>
        <p:nvSpPr>
          <p:cNvPr id="216" name="Google Shape;216;p16"/>
          <p:cNvSpPr txBox="1">
            <a:spLocks noGrp="1"/>
          </p:cNvSpPr>
          <p:nvPr>
            <p:ph type="title"/>
          </p:nvPr>
        </p:nvSpPr>
        <p:spPr>
          <a:prstGeom prst="rect">
            <a:avLst/>
          </a:prstGeom>
        </p:spPr>
        <p:txBody>
          <a:bodyPr spcFirstLastPara="1" lIns="91425" tIns="45700" rIns="91425" bIns="45700" anchorCtr="0">
            <a:normAutofit/>
          </a:bodyPr>
          <a:lstStyle/>
          <a:p>
            <a:pPr marL="0" lvl="0" indent="0" rtl="0">
              <a:spcBef>
                <a:spcPts val="0"/>
              </a:spcBef>
              <a:spcAft>
                <a:spcPts val="0"/>
              </a:spcAft>
              <a:buClr>
                <a:schemeClr val="accent1"/>
              </a:buClr>
              <a:buSzPts val="3200"/>
              <a:buFont typeface="Cambria"/>
              <a:buNone/>
            </a:pPr>
            <a:r>
              <a:rPr lang="en-US" b="1"/>
              <a:t>MOTION TO APPROVE THE AGENDA </a:t>
            </a:r>
            <a:endParaRPr lang="en-CA" b="1"/>
          </a:p>
        </p:txBody>
      </p:sp>
      <p:graphicFrame>
        <p:nvGraphicFramePr>
          <p:cNvPr id="219" name="Google Shape;217;p16">
            <a:extLst>
              <a:ext uri="{FF2B5EF4-FFF2-40B4-BE49-F238E27FC236}">
                <a16:creationId xmlns:a16="http://schemas.microsoft.com/office/drawing/2014/main" id="{65BA0C96-C745-491F-8666-F55355ABA453}"/>
              </a:ext>
            </a:extLst>
          </p:cNvPr>
          <p:cNvGraphicFramePr>
            <a:graphicFrameLocks noGrp="1"/>
          </p:cNvGraphicFramePr>
          <p:nvPr>
            <p:ph idx="1"/>
            <p:extLst>
              <p:ext uri="{D42A27DB-BD31-4B8C-83A1-F6EECF244321}">
                <p14:modId xmlns:p14="http://schemas.microsoft.com/office/powerpoint/2010/main" val="4077987733"/>
              </p:ext>
            </p:extLst>
          </p:nvPr>
        </p:nvGraphicFramePr>
        <p:xfrm>
          <a:off x="685800" y="2441051"/>
          <a:ext cx="10820400" cy="35300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3991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56">
          <a:extLst>
            <a:ext uri="{FF2B5EF4-FFF2-40B4-BE49-F238E27FC236}">
              <a16:creationId xmlns:a16="http://schemas.microsoft.com/office/drawing/2014/main" id="{BDB93896-1A02-D8A7-0E80-7414974BB5E9}"/>
            </a:ext>
          </a:extLst>
        </p:cNvPr>
        <p:cNvGrpSpPr/>
        <p:nvPr/>
      </p:nvGrpSpPr>
      <p:grpSpPr>
        <a:xfrm>
          <a:off x="0" y="0"/>
          <a:ext cx="0" cy="0"/>
          <a:chOff x="0" y="0"/>
          <a:chExt cx="0" cy="0"/>
        </a:xfrm>
      </p:grpSpPr>
      <p:sp useBgFill="1">
        <p:nvSpPr>
          <p:cNvPr id="365" name="Rectangle 364">
            <a:extLst>
              <a:ext uri="{FF2B5EF4-FFF2-40B4-BE49-F238E27FC236}">
                <a16:creationId xmlns:a16="http://schemas.microsoft.com/office/drawing/2014/main" id="{64C35AF8-B9DD-3C08-652A-E573422106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Rectangle 366">
            <a:extLst>
              <a:ext uri="{FF2B5EF4-FFF2-40B4-BE49-F238E27FC236}">
                <a16:creationId xmlns:a16="http://schemas.microsoft.com/office/drawing/2014/main" id="{8D9654E3-930D-B828-A564-46CE2527C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12192000" cy="19394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Google Shape;357;p30">
            <a:extLst>
              <a:ext uri="{FF2B5EF4-FFF2-40B4-BE49-F238E27FC236}">
                <a16:creationId xmlns:a16="http://schemas.microsoft.com/office/drawing/2014/main" id="{3D1120DF-7FC6-F079-C5D6-E8FB1F8D6166}"/>
              </a:ext>
            </a:extLst>
          </p:cNvPr>
          <p:cNvSpPr txBox="1">
            <a:spLocks noGrp="1"/>
          </p:cNvSpPr>
          <p:nvPr>
            <p:ph type="ctrTitle"/>
          </p:nvPr>
        </p:nvSpPr>
        <p:spPr>
          <a:xfrm>
            <a:off x="1600200" y="4269282"/>
            <a:ext cx="8991600" cy="1264762"/>
          </a:xfrm>
          <a:prstGeom prst="rect">
            <a:avLst/>
          </a:prstGeom>
        </p:spPr>
        <p:txBody>
          <a:bodyPr spcFirstLastPara="1" lIns="91425" tIns="45700" rIns="91425" bIns="45700" anchorCtr="0">
            <a:normAutofit/>
          </a:bodyPr>
          <a:lstStyle/>
          <a:p>
            <a:pPr lvl="0">
              <a:spcBef>
                <a:spcPts val="0"/>
              </a:spcBef>
              <a:buClr>
                <a:schemeClr val="dk1"/>
              </a:buClr>
              <a:buSzPts val="6800"/>
            </a:pPr>
            <a:r>
              <a:rPr lang="en-US" sz="3200" dirty="0"/>
              <a:t>COMMUNICATION &amp; </a:t>
            </a:r>
            <a:r>
              <a:rPr lang="en-US" sz="3200" dirty="0" err="1"/>
              <a:t>PROMOTIOn</a:t>
            </a:r>
            <a:br>
              <a:rPr lang="en-US" sz="3200" dirty="0"/>
            </a:br>
            <a:r>
              <a:rPr lang="en-US" sz="3200" dirty="0"/>
              <a:t>REPORT 	</a:t>
            </a:r>
          </a:p>
        </p:txBody>
      </p:sp>
      <p:sp>
        <p:nvSpPr>
          <p:cNvPr id="358" name="Google Shape;358;p30">
            <a:extLst>
              <a:ext uri="{FF2B5EF4-FFF2-40B4-BE49-F238E27FC236}">
                <a16:creationId xmlns:a16="http://schemas.microsoft.com/office/drawing/2014/main" id="{E79C0B9E-486B-0243-048A-1A8657539FBD}"/>
              </a:ext>
            </a:extLst>
          </p:cNvPr>
          <p:cNvSpPr txBox="1">
            <a:spLocks noGrp="1"/>
          </p:cNvSpPr>
          <p:nvPr>
            <p:ph type="subTitle" idx="1"/>
          </p:nvPr>
        </p:nvSpPr>
        <p:spPr>
          <a:xfrm>
            <a:off x="2695194" y="5688535"/>
            <a:ext cx="6801612" cy="536125"/>
          </a:xfrm>
          <a:prstGeom prst="rect">
            <a:avLst/>
          </a:prstGeom>
        </p:spPr>
        <p:txBody>
          <a:bodyPr spcFirstLastPara="1" lIns="91425" tIns="45700" rIns="91425" bIns="45700" anchorCtr="0">
            <a:normAutofit/>
          </a:bodyPr>
          <a:lstStyle/>
          <a:p>
            <a:pPr lvl="0">
              <a:spcBef>
                <a:spcPts val="0"/>
              </a:spcBef>
              <a:spcAft>
                <a:spcPts val="600"/>
              </a:spcAft>
              <a:buSzPts val="2000"/>
            </a:pPr>
            <a:r>
              <a:rPr lang="en-US" sz="1800" b="1" dirty="0">
                <a:solidFill>
                  <a:schemeClr val="bg1"/>
                </a:solidFill>
              </a:rPr>
              <a:t>Brad </a:t>
            </a:r>
            <a:r>
              <a:rPr lang="en-US" sz="1800" b="1" dirty="0" err="1">
                <a:solidFill>
                  <a:schemeClr val="bg1"/>
                </a:solidFill>
              </a:rPr>
              <a:t>Schmermund</a:t>
            </a:r>
            <a:r>
              <a:rPr lang="en-US" sz="1800" b="1" dirty="0">
                <a:solidFill>
                  <a:schemeClr val="bg1"/>
                </a:solidFill>
              </a:rPr>
              <a:t>, ROH </a:t>
            </a:r>
            <a:endParaRPr lang="en-CA" sz="1800" b="1" dirty="0">
              <a:solidFill>
                <a:schemeClr val="bg1"/>
              </a:solidFill>
            </a:endParaRPr>
          </a:p>
          <a:p>
            <a:pPr marL="0" lvl="0" indent="0" rtl="0">
              <a:spcBef>
                <a:spcPts val="0"/>
              </a:spcBef>
              <a:spcAft>
                <a:spcPts val="600"/>
              </a:spcAft>
              <a:buSzPts val="2000"/>
              <a:buNone/>
            </a:pPr>
            <a:endParaRPr lang="en-US" sz="1800" dirty="0">
              <a:solidFill>
                <a:srgbClr val="FFFFFF"/>
              </a:solidFill>
            </a:endParaRPr>
          </a:p>
        </p:txBody>
      </p:sp>
      <p:pic>
        <p:nvPicPr>
          <p:cNvPr id="3" name="Picture 2">
            <a:extLst>
              <a:ext uri="{FF2B5EF4-FFF2-40B4-BE49-F238E27FC236}">
                <a16:creationId xmlns:a16="http://schemas.microsoft.com/office/drawing/2014/main" id="{BC15741B-D9BD-A0C2-7638-0B8EF39D5D62}"/>
              </a:ext>
            </a:extLst>
          </p:cNvPr>
          <p:cNvPicPr>
            <a:picLocks noChangeAspect="1"/>
          </p:cNvPicPr>
          <p:nvPr/>
        </p:nvPicPr>
        <p:blipFill>
          <a:blip r:embed="rId3"/>
          <a:stretch>
            <a:fillRect/>
          </a:stretch>
        </p:blipFill>
        <p:spPr>
          <a:xfrm>
            <a:off x="4481904" y="716477"/>
            <a:ext cx="3228191" cy="3228191"/>
          </a:xfrm>
          <a:prstGeom prst="rect">
            <a:avLst/>
          </a:prstGeom>
        </p:spPr>
      </p:pic>
    </p:spTree>
    <p:extLst>
      <p:ext uri="{BB962C8B-B14F-4D97-AF65-F5344CB8AC3E}">
        <p14:creationId xmlns:p14="http://schemas.microsoft.com/office/powerpoint/2010/main" val="15887667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80">
          <a:extLst>
            <a:ext uri="{FF2B5EF4-FFF2-40B4-BE49-F238E27FC236}">
              <a16:creationId xmlns:a16="http://schemas.microsoft.com/office/drawing/2014/main" id="{638D9C3C-CA15-D8FC-874D-1DCB74ADA13B}"/>
            </a:ext>
          </a:extLst>
        </p:cNvPr>
        <p:cNvGrpSpPr/>
        <p:nvPr/>
      </p:nvGrpSpPr>
      <p:grpSpPr>
        <a:xfrm>
          <a:off x="0" y="0"/>
          <a:ext cx="0" cy="0"/>
          <a:chOff x="0" y="0"/>
          <a:chExt cx="0" cy="0"/>
        </a:xfrm>
      </p:grpSpPr>
      <p:sp>
        <p:nvSpPr>
          <p:cNvPr id="192" name="Rectangle 191">
            <a:extLst>
              <a:ext uri="{FF2B5EF4-FFF2-40B4-BE49-F238E27FC236}">
                <a16:creationId xmlns:a16="http://schemas.microsoft.com/office/drawing/2014/main" id="{99A9615F-6B61-B576-C0BB-51009D4834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9185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Google Shape;182;p73">
            <a:extLst>
              <a:ext uri="{FF2B5EF4-FFF2-40B4-BE49-F238E27FC236}">
                <a16:creationId xmlns:a16="http://schemas.microsoft.com/office/drawing/2014/main" id="{0B83EE4F-6897-4F44-A12F-6A07A5BE6081}"/>
              </a:ext>
            </a:extLst>
          </p:cNvPr>
          <p:cNvSpPr txBox="1">
            <a:spLocks noGrp="1"/>
          </p:cNvSpPr>
          <p:nvPr>
            <p:ph type="title"/>
          </p:nvPr>
        </p:nvSpPr>
        <p:spPr>
          <a:xfrm>
            <a:off x="1600200" y="4565702"/>
            <a:ext cx="8991600" cy="1264762"/>
          </a:xfrm>
          <a:prstGeom prst="rect">
            <a:avLst/>
          </a:prstGeom>
        </p:spPr>
        <p:txBody>
          <a:bodyPr spcFirstLastPara="1" vert="horz" lIns="274320" tIns="182880" rIns="274320" bIns="182880" rtlCol="0" anchor="ctr" anchorCtr="1">
            <a:normAutofit/>
          </a:bodyPr>
          <a:lstStyle/>
          <a:p>
            <a:pPr marL="0" lvl="0" indent="0">
              <a:spcAft>
                <a:spcPts val="0"/>
              </a:spcAft>
              <a:buClr>
                <a:schemeClr val="accent1"/>
              </a:buClr>
              <a:buSzPts val="3200"/>
            </a:pPr>
            <a:r>
              <a:rPr lang="en-US" sz="3200" dirty="0"/>
              <a:t>COMMUNICATION &amp; PROMOTION REPORT</a:t>
            </a:r>
          </a:p>
        </p:txBody>
      </p:sp>
      <p:graphicFrame>
        <p:nvGraphicFramePr>
          <p:cNvPr id="3" name="Text Placeholder 2">
            <a:extLst>
              <a:ext uri="{FF2B5EF4-FFF2-40B4-BE49-F238E27FC236}">
                <a16:creationId xmlns:a16="http://schemas.microsoft.com/office/drawing/2014/main" id="{93A3921B-E1F8-1966-19D9-E046F68EC9D9}"/>
              </a:ext>
            </a:extLst>
          </p:cNvPr>
          <p:cNvGraphicFramePr/>
          <p:nvPr>
            <p:extLst>
              <p:ext uri="{D42A27DB-BD31-4B8C-83A1-F6EECF244321}">
                <p14:modId xmlns:p14="http://schemas.microsoft.com/office/powerpoint/2010/main" val="4139257835"/>
              </p:ext>
            </p:extLst>
          </p:nvPr>
        </p:nvGraphicFramePr>
        <p:xfrm>
          <a:off x="300789" y="288758"/>
          <a:ext cx="11466095" cy="40215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79967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C11F4-55BF-5A43-112D-D9AD1DB75D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DFEDFF-C450-B4D1-823C-C1BE7D238B85}"/>
              </a:ext>
            </a:extLst>
          </p:cNvPr>
          <p:cNvSpPr>
            <a:spLocks noGrp="1"/>
          </p:cNvSpPr>
          <p:nvPr>
            <p:ph type="title"/>
          </p:nvPr>
        </p:nvSpPr>
        <p:spPr>
          <a:xfrm>
            <a:off x="2256882" y="600331"/>
            <a:ext cx="7943543" cy="1062958"/>
          </a:xfrm>
        </p:spPr>
        <p:txBody>
          <a:bodyPr vert="horz" lIns="91440" tIns="45720" rIns="91440" bIns="45720" rtlCol="0" anchor="b">
            <a:normAutofit/>
          </a:bodyPr>
          <a:lstStyle/>
          <a:p>
            <a:r>
              <a:rPr lang="en-US" dirty="0"/>
              <a:t>CRBOH Merchandise</a:t>
            </a:r>
            <a:br>
              <a:rPr lang="en-US" dirty="0"/>
            </a:br>
            <a:endParaRPr lang="en-US" dirty="0"/>
          </a:p>
        </p:txBody>
      </p:sp>
      <p:sp>
        <p:nvSpPr>
          <p:cNvPr id="3" name="Text Placeholder 2">
            <a:extLst>
              <a:ext uri="{FF2B5EF4-FFF2-40B4-BE49-F238E27FC236}">
                <a16:creationId xmlns:a16="http://schemas.microsoft.com/office/drawing/2014/main" id="{12FC3D31-C8FC-DBA7-AF0F-36C5E7189B5B}"/>
              </a:ext>
            </a:extLst>
          </p:cNvPr>
          <p:cNvSpPr>
            <a:spLocks noGrp="1"/>
          </p:cNvSpPr>
          <p:nvPr>
            <p:ph sz="half" idx="1"/>
          </p:nvPr>
        </p:nvSpPr>
        <p:spPr>
          <a:xfrm>
            <a:off x="2256882" y="5314907"/>
            <a:ext cx="7678235" cy="1062959"/>
          </a:xfrm>
        </p:spPr>
        <p:txBody>
          <a:bodyPr vert="horz" lIns="91440" tIns="45720" rIns="91440" bIns="45720" rtlCol="0">
            <a:normAutofit fontScale="92500" lnSpcReduction="20000"/>
          </a:bodyPr>
          <a:lstStyle/>
          <a:p>
            <a:pPr marL="0" indent="0">
              <a:buNone/>
            </a:pPr>
            <a:r>
              <a:rPr lang="en-US" dirty="0"/>
              <a:t>Custom frames, self inking stamps and seal embossers continue to be available on the website for purchase. </a:t>
            </a:r>
          </a:p>
          <a:p>
            <a:pPr marL="0" indent="0">
              <a:buNone/>
            </a:pPr>
            <a:r>
              <a:rPr lang="en-CA"/>
              <a:t>Are </a:t>
            </a:r>
            <a:r>
              <a:rPr lang="en-CA" dirty="0"/>
              <a:t>there items you’d like to see CRBOH release for member or promotional purposes? Email any board member or </a:t>
            </a:r>
            <a:r>
              <a:rPr lang="en-CA" dirty="0">
                <a:hlinkClick r:id="rId3"/>
              </a:rPr>
              <a:t>secretariat@crboh.ca</a:t>
            </a:r>
            <a:r>
              <a:rPr lang="en-CA" dirty="0"/>
              <a:t> </a:t>
            </a:r>
            <a:endParaRPr lang="en-US" dirty="0"/>
          </a:p>
        </p:txBody>
      </p:sp>
      <p:pic>
        <p:nvPicPr>
          <p:cNvPr id="6" name="Content Placeholder 5" descr="A picture containing framework, room&#10;&#10;Description automatically generated">
            <a:extLst>
              <a:ext uri="{FF2B5EF4-FFF2-40B4-BE49-F238E27FC236}">
                <a16:creationId xmlns:a16="http://schemas.microsoft.com/office/drawing/2014/main" id="{48CD45DB-1C10-A915-3776-BA6691717FBE}"/>
              </a:ext>
            </a:extLst>
          </p:cNvPr>
          <p:cNvPicPr>
            <a:picLocks noGrp="1" noChangeAspect="1"/>
          </p:cNvPicPr>
          <p:nvPr>
            <p:ph sz="half" idx="2"/>
          </p:nvPr>
        </p:nvPicPr>
        <p:blipFill>
          <a:blip r:embed="rId4"/>
          <a:stretch>
            <a:fillRect/>
          </a:stretch>
        </p:blipFill>
        <p:spPr>
          <a:xfrm>
            <a:off x="4248254" y="2029777"/>
            <a:ext cx="3341426" cy="2798445"/>
          </a:xfrm>
          <a:prstGeom prst="rect">
            <a:avLst/>
          </a:prstGeom>
        </p:spPr>
      </p:pic>
      <p:pic>
        <p:nvPicPr>
          <p:cNvPr id="7" name="Picture 6">
            <a:extLst>
              <a:ext uri="{FF2B5EF4-FFF2-40B4-BE49-F238E27FC236}">
                <a16:creationId xmlns:a16="http://schemas.microsoft.com/office/drawing/2014/main" id="{0BC7C6DA-54F3-C0DA-2072-99639F9C6D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1700" y="2445576"/>
            <a:ext cx="1224362" cy="1966848"/>
          </a:xfrm>
          <a:prstGeom prst="rect">
            <a:avLst/>
          </a:prstGeom>
        </p:spPr>
      </p:pic>
      <p:pic>
        <p:nvPicPr>
          <p:cNvPr id="8" name="Picture 7">
            <a:extLst>
              <a:ext uri="{FF2B5EF4-FFF2-40B4-BE49-F238E27FC236}">
                <a16:creationId xmlns:a16="http://schemas.microsoft.com/office/drawing/2014/main" id="{3B88DE4A-CD66-7BAF-453B-5D972C55C4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55805" y="2434856"/>
            <a:ext cx="1966847" cy="1966847"/>
          </a:xfrm>
          <a:prstGeom prst="rect">
            <a:avLst/>
          </a:prstGeom>
        </p:spPr>
      </p:pic>
    </p:spTree>
    <p:extLst>
      <p:ext uri="{BB962C8B-B14F-4D97-AF65-F5344CB8AC3E}">
        <p14:creationId xmlns:p14="http://schemas.microsoft.com/office/powerpoint/2010/main" val="1338913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80">
          <a:extLst>
            <a:ext uri="{FF2B5EF4-FFF2-40B4-BE49-F238E27FC236}">
              <a16:creationId xmlns:a16="http://schemas.microsoft.com/office/drawing/2014/main" id="{9B0A0953-731B-ACA7-2FD8-C84FC4FC2E4D}"/>
            </a:ext>
          </a:extLst>
        </p:cNvPr>
        <p:cNvGrpSpPr/>
        <p:nvPr/>
      </p:nvGrpSpPr>
      <p:grpSpPr>
        <a:xfrm>
          <a:off x="0" y="0"/>
          <a:ext cx="0" cy="0"/>
          <a:chOff x="0" y="0"/>
          <a:chExt cx="0" cy="0"/>
        </a:xfrm>
      </p:grpSpPr>
      <p:sp>
        <p:nvSpPr>
          <p:cNvPr id="192" name="Rectangle 191">
            <a:extLst>
              <a:ext uri="{FF2B5EF4-FFF2-40B4-BE49-F238E27FC236}">
                <a16:creationId xmlns:a16="http://schemas.microsoft.com/office/drawing/2014/main" id="{45516314-010D-37E2-594E-D2DA8C8A21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9185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Google Shape;182;p73">
            <a:extLst>
              <a:ext uri="{FF2B5EF4-FFF2-40B4-BE49-F238E27FC236}">
                <a16:creationId xmlns:a16="http://schemas.microsoft.com/office/drawing/2014/main" id="{4C2C5CDF-8BD7-B97C-9D7C-9337D0275D3E}"/>
              </a:ext>
            </a:extLst>
          </p:cNvPr>
          <p:cNvSpPr txBox="1">
            <a:spLocks noGrp="1"/>
          </p:cNvSpPr>
          <p:nvPr>
            <p:ph type="title"/>
          </p:nvPr>
        </p:nvSpPr>
        <p:spPr>
          <a:xfrm>
            <a:off x="1600200" y="4565702"/>
            <a:ext cx="8991600" cy="1264762"/>
          </a:xfrm>
          <a:prstGeom prst="rect">
            <a:avLst/>
          </a:prstGeom>
        </p:spPr>
        <p:txBody>
          <a:bodyPr spcFirstLastPara="1" vert="horz" lIns="274320" tIns="182880" rIns="274320" bIns="182880" rtlCol="0" anchor="ctr" anchorCtr="1">
            <a:normAutofit/>
          </a:bodyPr>
          <a:lstStyle/>
          <a:p>
            <a:pPr marL="0" lvl="0" indent="0">
              <a:spcAft>
                <a:spcPts val="0"/>
              </a:spcAft>
              <a:buClr>
                <a:schemeClr val="accent1"/>
              </a:buClr>
              <a:buSzPts val="3200"/>
            </a:pPr>
            <a:r>
              <a:rPr lang="en-US" sz="3200" dirty="0"/>
              <a:t>COMMUNICATION &amp; PROMOTIONS REPORT</a:t>
            </a:r>
          </a:p>
        </p:txBody>
      </p:sp>
      <p:graphicFrame>
        <p:nvGraphicFramePr>
          <p:cNvPr id="4" name="Text Placeholder 2">
            <a:extLst>
              <a:ext uri="{FF2B5EF4-FFF2-40B4-BE49-F238E27FC236}">
                <a16:creationId xmlns:a16="http://schemas.microsoft.com/office/drawing/2014/main" id="{C78EA5E8-C7BA-CC0B-A0C2-25DE055E7739}"/>
              </a:ext>
            </a:extLst>
          </p:cNvPr>
          <p:cNvGraphicFramePr/>
          <p:nvPr>
            <p:extLst>
              <p:ext uri="{D42A27DB-BD31-4B8C-83A1-F6EECF244321}">
                <p14:modId xmlns:p14="http://schemas.microsoft.com/office/powerpoint/2010/main" val="2911884336"/>
              </p:ext>
            </p:extLst>
          </p:nvPr>
        </p:nvGraphicFramePr>
        <p:xfrm>
          <a:off x="843902" y="1027536"/>
          <a:ext cx="10261600" cy="31077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4682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56">
          <a:extLst>
            <a:ext uri="{FF2B5EF4-FFF2-40B4-BE49-F238E27FC236}">
              <a16:creationId xmlns:a16="http://schemas.microsoft.com/office/drawing/2014/main" id="{CBCD35AB-EFFC-8E37-309C-46D225112CCB}"/>
            </a:ext>
          </a:extLst>
        </p:cNvPr>
        <p:cNvGrpSpPr/>
        <p:nvPr/>
      </p:nvGrpSpPr>
      <p:grpSpPr>
        <a:xfrm>
          <a:off x="0" y="0"/>
          <a:ext cx="0" cy="0"/>
          <a:chOff x="0" y="0"/>
          <a:chExt cx="0" cy="0"/>
        </a:xfrm>
      </p:grpSpPr>
      <p:sp useBgFill="1">
        <p:nvSpPr>
          <p:cNvPr id="365" name="Rectangle 364">
            <a:extLst>
              <a:ext uri="{FF2B5EF4-FFF2-40B4-BE49-F238E27FC236}">
                <a16:creationId xmlns:a16="http://schemas.microsoft.com/office/drawing/2014/main" id="{E0459826-E5BC-7B10-5771-C6794140E2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Rectangle 366">
            <a:extLst>
              <a:ext uri="{FF2B5EF4-FFF2-40B4-BE49-F238E27FC236}">
                <a16:creationId xmlns:a16="http://schemas.microsoft.com/office/drawing/2014/main" id="{7B19B124-7844-968F-2F83-146A2EDAC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12192000" cy="19394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Google Shape;357;p30">
            <a:extLst>
              <a:ext uri="{FF2B5EF4-FFF2-40B4-BE49-F238E27FC236}">
                <a16:creationId xmlns:a16="http://schemas.microsoft.com/office/drawing/2014/main" id="{B9F2AFA8-528C-36F8-1497-74CCAA0119AD}"/>
              </a:ext>
            </a:extLst>
          </p:cNvPr>
          <p:cNvSpPr txBox="1">
            <a:spLocks noGrp="1"/>
          </p:cNvSpPr>
          <p:nvPr>
            <p:ph type="ctrTitle"/>
          </p:nvPr>
        </p:nvSpPr>
        <p:spPr>
          <a:xfrm>
            <a:off x="1600200" y="4269282"/>
            <a:ext cx="8991600" cy="1264762"/>
          </a:xfrm>
          <a:prstGeom prst="rect">
            <a:avLst/>
          </a:prstGeom>
        </p:spPr>
        <p:txBody>
          <a:bodyPr spcFirstLastPara="1" lIns="91425" tIns="45700" rIns="91425" bIns="45700" anchorCtr="0">
            <a:normAutofit/>
          </a:bodyPr>
          <a:lstStyle/>
          <a:p>
            <a:pPr lvl="0">
              <a:spcBef>
                <a:spcPts val="0"/>
              </a:spcBef>
              <a:buClr>
                <a:schemeClr val="dk1"/>
              </a:buClr>
              <a:buSzPts val="6800"/>
            </a:pPr>
            <a:r>
              <a:rPr lang="en-US" sz="3200" dirty="0"/>
              <a:t>ROH &amp; ROHT EXAM COMMITTEE REPORTS</a:t>
            </a:r>
          </a:p>
        </p:txBody>
      </p:sp>
      <p:sp>
        <p:nvSpPr>
          <p:cNvPr id="358" name="Google Shape;358;p30">
            <a:extLst>
              <a:ext uri="{FF2B5EF4-FFF2-40B4-BE49-F238E27FC236}">
                <a16:creationId xmlns:a16="http://schemas.microsoft.com/office/drawing/2014/main" id="{99EC6FDC-FFAD-F400-F5B9-756F4283B918}"/>
              </a:ext>
            </a:extLst>
          </p:cNvPr>
          <p:cNvSpPr txBox="1">
            <a:spLocks noGrp="1"/>
          </p:cNvSpPr>
          <p:nvPr>
            <p:ph type="subTitle" idx="1"/>
          </p:nvPr>
        </p:nvSpPr>
        <p:spPr>
          <a:xfrm>
            <a:off x="2695194" y="5688535"/>
            <a:ext cx="6801612" cy="536125"/>
          </a:xfrm>
          <a:prstGeom prst="rect">
            <a:avLst/>
          </a:prstGeom>
        </p:spPr>
        <p:txBody>
          <a:bodyPr spcFirstLastPara="1" lIns="91425" tIns="45700" rIns="91425" bIns="45700" anchorCtr="0">
            <a:normAutofit/>
          </a:bodyPr>
          <a:lstStyle/>
          <a:p>
            <a:pPr lvl="0">
              <a:spcBef>
                <a:spcPts val="0"/>
              </a:spcBef>
              <a:spcAft>
                <a:spcPts val="600"/>
              </a:spcAft>
              <a:buSzPts val="2000"/>
            </a:pPr>
            <a:r>
              <a:rPr lang="en-US" sz="1800" b="1" dirty="0">
                <a:solidFill>
                  <a:schemeClr val="bg1"/>
                </a:solidFill>
              </a:rPr>
              <a:t>Suzanne Wilde, ROH </a:t>
            </a:r>
            <a:endParaRPr lang="en-CA" sz="1800" b="1" dirty="0">
              <a:solidFill>
                <a:schemeClr val="bg1"/>
              </a:solidFill>
            </a:endParaRPr>
          </a:p>
          <a:p>
            <a:pPr marL="0" lvl="0" indent="0" rtl="0">
              <a:spcBef>
                <a:spcPts val="0"/>
              </a:spcBef>
              <a:spcAft>
                <a:spcPts val="600"/>
              </a:spcAft>
              <a:buSzPts val="2000"/>
              <a:buNone/>
            </a:pPr>
            <a:endParaRPr lang="en-US" sz="1800" dirty="0">
              <a:solidFill>
                <a:srgbClr val="FFFFFF"/>
              </a:solidFill>
            </a:endParaRPr>
          </a:p>
        </p:txBody>
      </p:sp>
      <p:pic>
        <p:nvPicPr>
          <p:cNvPr id="3" name="Picture 2">
            <a:extLst>
              <a:ext uri="{FF2B5EF4-FFF2-40B4-BE49-F238E27FC236}">
                <a16:creationId xmlns:a16="http://schemas.microsoft.com/office/drawing/2014/main" id="{E541C4D0-5CE4-A85F-D4D4-8B968578C899}"/>
              </a:ext>
            </a:extLst>
          </p:cNvPr>
          <p:cNvPicPr>
            <a:picLocks noChangeAspect="1"/>
          </p:cNvPicPr>
          <p:nvPr/>
        </p:nvPicPr>
        <p:blipFill>
          <a:blip r:embed="rId3"/>
          <a:stretch>
            <a:fillRect/>
          </a:stretch>
        </p:blipFill>
        <p:spPr>
          <a:xfrm>
            <a:off x="4481904" y="716477"/>
            <a:ext cx="3228191" cy="3228191"/>
          </a:xfrm>
          <a:prstGeom prst="rect">
            <a:avLst/>
          </a:prstGeom>
        </p:spPr>
      </p:pic>
    </p:spTree>
    <p:extLst>
      <p:ext uri="{BB962C8B-B14F-4D97-AF65-F5344CB8AC3E}">
        <p14:creationId xmlns:p14="http://schemas.microsoft.com/office/powerpoint/2010/main" val="38924386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80">
          <a:extLst>
            <a:ext uri="{FF2B5EF4-FFF2-40B4-BE49-F238E27FC236}">
              <a16:creationId xmlns:a16="http://schemas.microsoft.com/office/drawing/2014/main" id="{EB86196B-DE92-EF6F-88DA-141299FFFD70}"/>
            </a:ext>
          </a:extLst>
        </p:cNvPr>
        <p:cNvGrpSpPr/>
        <p:nvPr/>
      </p:nvGrpSpPr>
      <p:grpSpPr>
        <a:xfrm>
          <a:off x="0" y="0"/>
          <a:ext cx="0" cy="0"/>
          <a:chOff x="0" y="0"/>
          <a:chExt cx="0" cy="0"/>
        </a:xfrm>
      </p:grpSpPr>
      <p:sp>
        <p:nvSpPr>
          <p:cNvPr id="192" name="Rectangle 191">
            <a:extLst>
              <a:ext uri="{FF2B5EF4-FFF2-40B4-BE49-F238E27FC236}">
                <a16:creationId xmlns:a16="http://schemas.microsoft.com/office/drawing/2014/main" id="{4B983FE2-DCE8-2AFB-9CFA-4D5A104FA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9185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Google Shape;182;p73">
            <a:extLst>
              <a:ext uri="{FF2B5EF4-FFF2-40B4-BE49-F238E27FC236}">
                <a16:creationId xmlns:a16="http://schemas.microsoft.com/office/drawing/2014/main" id="{A6794960-BE95-2AA0-DF9A-63E4C99B08D8}"/>
              </a:ext>
            </a:extLst>
          </p:cNvPr>
          <p:cNvSpPr txBox="1">
            <a:spLocks noGrp="1"/>
          </p:cNvSpPr>
          <p:nvPr>
            <p:ph type="title"/>
          </p:nvPr>
        </p:nvSpPr>
        <p:spPr>
          <a:xfrm>
            <a:off x="1600200" y="4565702"/>
            <a:ext cx="8991600" cy="1264762"/>
          </a:xfrm>
          <a:prstGeom prst="rect">
            <a:avLst/>
          </a:prstGeom>
        </p:spPr>
        <p:txBody>
          <a:bodyPr spcFirstLastPara="1" vert="horz" lIns="274320" tIns="182880" rIns="274320" bIns="182880" rtlCol="0" anchor="ctr" anchorCtr="1">
            <a:normAutofit/>
          </a:bodyPr>
          <a:lstStyle/>
          <a:p>
            <a:pPr marL="0" lvl="0" indent="0">
              <a:spcAft>
                <a:spcPts val="0"/>
              </a:spcAft>
              <a:buClr>
                <a:schemeClr val="accent1"/>
              </a:buClr>
              <a:buSzPts val="3200"/>
            </a:pPr>
            <a:r>
              <a:rPr lang="en-US" sz="3200" dirty="0"/>
              <a:t>ROH &amp; ROHT EXAM COMMITTEE REPORTS</a:t>
            </a:r>
          </a:p>
        </p:txBody>
      </p:sp>
      <p:graphicFrame>
        <p:nvGraphicFramePr>
          <p:cNvPr id="2" name="Text Placeholder 2">
            <a:extLst>
              <a:ext uri="{FF2B5EF4-FFF2-40B4-BE49-F238E27FC236}">
                <a16:creationId xmlns:a16="http://schemas.microsoft.com/office/drawing/2014/main" id="{15D91258-4D09-ADD7-D00C-4C4A0BCA9356}"/>
              </a:ext>
            </a:extLst>
          </p:cNvPr>
          <p:cNvGraphicFramePr/>
          <p:nvPr>
            <p:extLst>
              <p:ext uri="{D42A27DB-BD31-4B8C-83A1-F6EECF244321}">
                <p14:modId xmlns:p14="http://schemas.microsoft.com/office/powerpoint/2010/main" val="2248427454"/>
              </p:ext>
            </p:extLst>
          </p:nvPr>
        </p:nvGraphicFramePr>
        <p:xfrm>
          <a:off x="788436" y="780202"/>
          <a:ext cx="10820400" cy="35300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22046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80">
          <a:extLst>
            <a:ext uri="{FF2B5EF4-FFF2-40B4-BE49-F238E27FC236}">
              <a16:creationId xmlns:a16="http://schemas.microsoft.com/office/drawing/2014/main" id="{12F9FE39-A8CE-CC3A-06F4-7B4381EABE30}"/>
            </a:ext>
          </a:extLst>
        </p:cNvPr>
        <p:cNvGrpSpPr/>
        <p:nvPr/>
      </p:nvGrpSpPr>
      <p:grpSpPr>
        <a:xfrm>
          <a:off x="0" y="0"/>
          <a:ext cx="0" cy="0"/>
          <a:chOff x="0" y="0"/>
          <a:chExt cx="0" cy="0"/>
        </a:xfrm>
      </p:grpSpPr>
      <p:sp>
        <p:nvSpPr>
          <p:cNvPr id="192" name="Rectangle 191">
            <a:extLst>
              <a:ext uri="{FF2B5EF4-FFF2-40B4-BE49-F238E27FC236}">
                <a16:creationId xmlns:a16="http://schemas.microsoft.com/office/drawing/2014/main" id="{3319BA76-6979-333F-3255-9E6384F9A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9185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Google Shape;182;p73">
            <a:extLst>
              <a:ext uri="{FF2B5EF4-FFF2-40B4-BE49-F238E27FC236}">
                <a16:creationId xmlns:a16="http://schemas.microsoft.com/office/drawing/2014/main" id="{F55150F2-7702-2556-EE1D-20F5DF40131D}"/>
              </a:ext>
            </a:extLst>
          </p:cNvPr>
          <p:cNvSpPr txBox="1">
            <a:spLocks noGrp="1"/>
          </p:cNvSpPr>
          <p:nvPr>
            <p:ph type="title"/>
          </p:nvPr>
        </p:nvSpPr>
        <p:spPr>
          <a:xfrm>
            <a:off x="1600200" y="4565702"/>
            <a:ext cx="8991600" cy="1264762"/>
          </a:xfrm>
          <a:prstGeom prst="rect">
            <a:avLst/>
          </a:prstGeom>
        </p:spPr>
        <p:txBody>
          <a:bodyPr spcFirstLastPara="1" vert="horz" lIns="274320" tIns="182880" rIns="274320" bIns="182880" rtlCol="0" anchor="ctr" anchorCtr="1">
            <a:normAutofit/>
          </a:bodyPr>
          <a:lstStyle/>
          <a:p>
            <a:pPr marL="0" lvl="0" indent="0">
              <a:spcAft>
                <a:spcPts val="0"/>
              </a:spcAft>
              <a:buClr>
                <a:schemeClr val="accent1"/>
              </a:buClr>
              <a:buSzPts val="3200"/>
            </a:pPr>
            <a:r>
              <a:rPr lang="en-US" sz="2800" dirty="0"/>
              <a:t>ROH EXAM (WRITTEN) COMMITTEE REPORT	</a:t>
            </a:r>
          </a:p>
        </p:txBody>
      </p:sp>
      <p:sp>
        <p:nvSpPr>
          <p:cNvPr id="13" name="Google Shape;186;p73">
            <a:extLst>
              <a:ext uri="{FF2B5EF4-FFF2-40B4-BE49-F238E27FC236}">
                <a16:creationId xmlns:a16="http://schemas.microsoft.com/office/drawing/2014/main" id="{FC3B83D8-8A9D-ABC0-51BD-DBF412027805}"/>
              </a:ext>
            </a:extLst>
          </p:cNvPr>
          <p:cNvSpPr txBox="1"/>
          <p:nvPr/>
        </p:nvSpPr>
        <p:spPr>
          <a:xfrm>
            <a:off x="1600200" y="1027536"/>
            <a:ext cx="4254759" cy="2978506"/>
          </a:xfrm>
          <a:prstGeom prst="rect">
            <a:avLst/>
          </a:prstGeom>
          <a:noFill/>
          <a:ln>
            <a:noFill/>
          </a:ln>
        </p:spPr>
        <p:txBody>
          <a:bodyPr spcFirstLastPara="1" wrap="square" lIns="91425" tIns="91425" rIns="91425" bIns="91425" anchor="t" anchorCtr="0">
            <a:normAutofit/>
          </a:bodyPr>
          <a:lstStyle/>
          <a:p>
            <a:pPr lvl="0"/>
            <a:r>
              <a:rPr lang="en-US" sz="2000" dirty="0">
                <a:solidFill>
                  <a:schemeClr val="dk1"/>
                </a:solidFill>
                <a:latin typeface="Century Gothic"/>
                <a:ea typeface="Century Gothic"/>
                <a:cs typeface="Century Gothic"/>
                <a:sym typeface="Century Gothic"/>
              </a:rPr>
              <a:t>Online written examinations were held in October 2025 and April 2026. </a:t>
            </a:r>
            <a:endParaRPr lang="en-US" sz="2000" dirty="0"/>
          </a:p>
          <a:p>
            <a:pPr lvl="0"/>
            <a:endParaRPr lang="en-US" sz="2000" dirty="0">
              <a:solidFill>
                <a:schemeClr val="dk1"/>
              </a:solidFill>
              <a:latin typeface="Century Gothic"/>
              <a:ea typeface="Century Gothic"/>
              <a:cs typeface="Century Gothic"/>
              <a:sym typeface="Century Gothic"/>
            </a:endParaRPr>
          </a:p>
        </p:txBody>
      </p:sp>
      <p:sp>
        <p:nvSpPr>
          <p:cNvPr id="2" name="Google Shape;164;p72">
            <a:extLst>
              <a:ext uri="{FF2B5EF4-FFF2-40B4-BE49-F238E27FC236}">
                <a16:creationId xmlns:a16="http://schemas.microsoft.com/office/drawing/2014/main" id="{0F57072D-CED2-F2ED-287D-729646B8CE17}"/>
              </a:ext>
            </a:extLst>
          </p:cNvPr>
          <p:cNvSpPr txBox="1">
            <a:spLocks/>
          </p:cNvSpPr>
          <p:nvPr/>
        </p:nvSpPr>
        <p:spPr>
          <a:xfrm>
            <a:off x="6737684" y="353000"/>
            <a:ext cx="4583949" cy="4212701"/>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45720" indent="0">
              <a:lnSpc>
                <a:spcPct val="90000"/>
              </a:lnSpc>
              <a:spcBef>
                <a:spcPts val="0"/>
              </a:spcBef>
              <a:buClr>
                <a:srgbClr val="C00000"/>
              </a:buClr>
              <a:buSzPts val="2000"/>
              <a:buFont typeface="Arial" panose="020B0604020202020204" pitchFamily="34" charset="0"/>
              <a:buNone/>
            </a:pPr>
            <a:r>
              <a:rPr lang="en-US" b="1" dirty="0">
                <a:solidFill>
                  <a:srgbClr val="C00000"/>
                </a:solidFill>
              </a:rPr>
              <a:t>2025 - 2026 COMMITTEE MEMBERS</a:t>
            </a:r>
            <a:endParaRPr lang="en-US" dirty="0"/>
          </a:p>
          <a:p>
            <a:pPr marL="388620" indent="-215900">
              <a:lnSpc>
                <a:spcPct val="90000"/>
              </a:lnSpc>
              <a:spcBef>
                <a:spcPts val="0"/>
              </a:spcBef>
              <a:buClr>
                <a:schemeClr val="dk1"/>
              </a:buClr>
              <a:buSzPts val="2000"/>
              <a:buFont typeface="Noto Sans Symbols"/>
              <a:buNone/>
            </a:pPr>
            <a:endParaRPr lang="en-US" dirty="0"/>
          </a:p>
          <a:p>
            <a:pPr marL="388620" lvl="0" indent="-127000">
              <a:lnSpc>
                <a:spcPct val="150000"/>
              </a:lnSpc>
              <a:spcBef>
                <a:spcPts val="0"/>
              </a:spcBef>
              <a:buClr>
                <a:srgbClr val="753B08"/>
              </a:buClr>
              <a:buSzPts val="2000"/>
              <a:buFont typeface="Noto Sans Symbols"/>
              <a:buChar char="▪"/>
            </a:pPr>
            <a:r>
              <a:rPr lang="fr-FR" dirty="0">
                <a:solidFill>
                  <a:srgbClr val="753B08"/>
                </a:solidFill>
                <a:latin typeface="Gill Sans"/>
                <a:ea typeface="Gill Sans"/>
                <a:cs typeface="Gill Sans"/>
                <a:sym typeface="Gill Sans"/>
              </a:rPr>
              <a:t>Victoria </a:t>
            </a:r>
            <a:r>
              <a:rPr lang="fr-FR" dirty="0" err="1">
                <a:solidFill>
                  <a:srgbClr val="753B08"/>
                </a:solidFill>
                <a:latin typeface="Gill Sans"/>
                <a:ea typeface="Gill Sans"/>
                <a:cs typeface="Gill Sans"/>
                <a:sym typeface="Gill Sans"/>
              </a:rPr>
              <a:t>Arrandale</a:t>
            </a:r>
            <a:endParaRPr lang="fr-FR" dirty="0"/>
          </a:p>
          <a:p>
            <a:pPr marL="388620" lvl="0" indent="-127000">
              <a:lnSpc>
                <a:spcPct val="150000"/>
              </a:lnSpc>
              <a:spcBef>
                <a:spcPts val="0"/>
              </a:spcBef>
              <a:buClr>
                <a:srgbClr val="753B08"/>
              </a:buClr>
              <a:buSzPts val="2000"/>
              <a:buFont typeface="Noto Sans Symbols"/>
              <a:buChar char="▪"/>
            </a:pPr>
            <a:r>
              <a:rPr lang="fr-FR" dirty="0">
                <a:solidFill>
                  <a:srgbClr val="753B08"/>
                </a:solidFill>
                <a:latin typeface="Gill Sans"/>
                <a:ea typeface="Gill Sans"/>
                <a:cs typeface="Gill Sans"/>
                <a:sym typeface="Gill Sans"/>
              </a:rPr>
              <a:t>Anick Bérubé</a:t>
            </a:r>
          </a:p>
          <a:p>
            <a:pPr marL="388620" lvl="0" indent="-127000">
              <a:lnSpc>
                <a:spcPct val="150000"/>
              </a:lnSpc>
              <a:spcBef>
                <a:spcPts val="0"/>
              </a:spcBef>
              <a:buClr>
                <a:srgbClr val="753B08"/>
              </a:buClr>
              <a:buSzPts val="2000"/>
              <a:buFont typeface="Noto Sans Symbols"/>
              <a:buChar char="▪"/>
            </a:pPr>
            <a:r>
              <a:rPr lang="fr-FR" dirty="0">
                <a:solidFill>
                  <a:srgbClr val="753B08"/>
                </a:solidFill>
                <a:latin typeface="Gill Sans"/>
                <a:ea typeface="Gill Sans"/>
                <a:cs typeface="Gill Sans"/>
                <a:sym typeface="Gill Sans"/>
              </a:rPr>
              <a:t>Chris Fraser</a:t>
            </a:r>
            <a:endParaRPr lang="fr-FR" dirty="0">
              <a:solidFill>
                <a:srgbClr val="262626"/>
              </a:solidFill>
              <a:latin typeface="Gill Sans"/>
              <a:ea typeface="Gill Sans"/>
              <a:cs typeface="Gill Sans"/>
              <a:sym typeface="Gill Sans"/>
            </a:endParaRPr>
          </a:p>
          <a:p>
            <a:pPr marL="388620" lvl="0" indent="-127000">
              <a:lnSpc>
                <a:spcPct val="150000"/>
              </a:lnSpc>
              <a:spcBef>
                <a:spcPts val="0"/>
              </a:spcBef>
              <a:buClr>
                <a:srgbClr val="753B08"/>
              </a:buClr>
              <a:buSzPts val="2000"/>
              <a:buFont typeface="Noto Sans Symbols"/>
              <a:buChar char="▪"/>
            </a:pPr>
            <a:r>
              <a:rPr lang="fr-FR" dirty="0">
                <a:solidFill>
                  <a:srgbClr val="753B08"/>
                </a:solidFill>
                <a:latin typeface="Gill Sans"/>
                <a:ea typeface="Gill Sans"/>
                <a:cs typeface="Gill Sans"/>
                <a:sym typeface="Gill Sans"/>
              </a:rPr>
              <a:t>Matthew </a:t>
            </a:r>
            <a:r>
              <a:rPr lang="fr-FR" dirty="0" err="1">
                <a:solidFill>
                  <a:srgbClr val="753B08"/>
                </a:solidFill>
                <a:latin typeface="Gill Sans"/>
                <a:ea typeface="Gill Sans"/>
                <a:cs typeface="Gill Sans"/>
                <a:sym typeface="Gill Sans"/>
              </a:rPr>
              <a:t>MacFarlane</a:t>
            </a:r>
            <a:endParaRPr lang="fr-FR" dirty="0">
              <a:solidFill>
                <a:srgbClr val="262626"/>
              </a:solidFill>
              <a:latin typeface="Gill Sans"/>
              <a:ea typeface="Gill Sans"/>
              <a:cs typeface="Gill Sans"/>
              <a:sym typeface="Gill Sans"/>
            </a:endParaRPr>
          </a:p>
          <a:p>
            <a:pPr marL="388620" lvl="0" indent="-127000">
              <a:lnSpc>
                <a:spcPct val="150000"/>
              </a:lnSpc>
              <a:spcBef>
                <a:spcPts val="0"/>
              </a:spcBef>
              <a:buClr>
                <a:srgbClr val="753B08"/>
              </a:buClr>
              <a:buSzPts val="2000"/>
              <a:buFont typeface="Noto Sans Symbols"/>
              <a:buChar char="▪"/>
            </a:pPr>
            <a:r>
              <a:rPr lang="fr-FR" dirty="0">
                <a:solidFill>
                  <a:srgbClr val="753B08"/>
                </a:solidFill>
                <a:latin typeface="Gill Sans"/>
                <a:ea typeface="Gill Sans"/>
                <a:cs typeface="Gill Sans"/>
                <a:sym typeface="Gill Sans"/>
              </a:rPr>
              <a:t>Niclas Manson</a:t>
            </a:r>
            <a:endParaRPr lang="fr-FR" dirty="0">
              <a:solidFill>
                <a:srgbClr val="262626"/>
              </a:solidFill>
              <a:latin typeface="Gill Sans"/>
              <a:ea typeface="Gill Sans"/>
              <a:cs typeface="Gill Sans"/>
              <a:sym typeface="Gill Sans"/>
            </a:endParaRPr>
          </a:p>
          <a:p>
            <a:pPr marL="388620" lvl="0" indent="-127000">
              <a:lnSpc>
                <a:spcPct val="150000"/>
              </a:lnSpc>
              <a:spcBef>
                <a:spcPts val="0"/>
              </a:spcBef>
              <a:buClr>
                <a:srgbClr val="753B08"/>
              </a:buClr>
              <a:buSzPts val="2000"/>
              <a:buFont typeface="Noto Sans Symbols"/>
              <a:buChar char="▪"/>
            </a:pPr>
            <a:r>
              <a:rPr lang="fr-FR" dirty="0">
                <a:solidFill>
                  <a:srgbClr val="753B08"/>
                </a:solidFill>
                <a:latin typeface="Gill Sans"/>
                <a:ea typeface="Gill Sans"/>
                <a:cs typeface="Gill Sans"/>
                <a:sym typeface="Gill Sans"/>
              </a:rPr>
              <a:t>Nicolas Millot</a:t>
            </a:r>
            <a:endParaRPr lang="fr-FR" dirty="0">
              <a:solidFill>
                <a:srgbClr val="262626"/>
              </a:solidFill>
              <a:latin typeface="Gill Sans"/>
              <a:ea typeface="Gill Sans"/>
              <a:cs typeface="Gill Sans"/>
              <a:sym typeface="Gill Sans"/>
            </a:endParaRPr>
          </a:p>
          <a:p>
            <a:pPr marL="388620" lvl="0" indent="-127000">
              <a:lnSpc>
                <a:spcPct val="150000"/>
              </a:lnSpc>
              <a:spcBef>
                <a:spcPts val="0"/>
              </a:spcBef>
              <a:buClr>
                <a:srgbClr val="753B08"/>
              </a:buClr>
              <a:buSzPts val="2000"/>
              <a:buFont typeface="Noto Sans Symbols"/>
              <a:buChar char="▪"/>
            </a:pPr>
            <a:r>
              <a:rPr lang="fr-FR" dirty="0">
                <a:solidFill>
                  <a:srgbClr val="753B08"/>
                </a:solidFill>
                <a:latin typeface="Gill Sans"/>
                <a:ea typeface="Gill Sans"/>
                <a:cs typeface="Gill Sans"/>
                <a:sym typeface="Gill Sans"/>
              </a:rPr>
              <a:t>Shamini Samuel</a:t>
            </a:r>
            <a:endParaRPr lang="fr-FR" dirty="0">
              <a:solidFill>
                <a:srgbClr val="262626"/>
              </a:solidFill>
              <a:latin typeface="Gill Sans"/>
              <a:ea typeface="Gill Sans"/>
              <a:cs typeface="Gill Sans"/>
              <a:sym typeface="Gill Sans"/>
            </a:endParaRPr>
          </a:p>
          <a:p>
            <a:pPr marL="388620" lvl="0" indent="-127000">
              <a:lnSpc>
                <a:spcPct val="150000"/>
              </a:lnSpc>
              <a:spcBef>
                <a:spcPts val="0"/>
              </a:spcBef>
              <a:buClr>
                <a:srgbClr val="753B08"/>
              </a:buClr>
              <a:buSzPts val="2000"/>
              <a:buFont typeface="Noto Sans Symbols"/>
              <a:buChar char="▪"/>
            </a:pPr>
            <a:r>
              <a:rPr lang="fr-FR" dirty="0">
                <a:solidFill>
                  <a:srgbClr val="753B08"/>
                </a:solidFill>
                <a:latin typeface="Gill Sans"/>
                <a:ea typeface="Gill Sans"/>
                <a:cs typeface="Gill Sans"/>
                <a:sym typeface="Gill Sans"/>
              </a:rPr>
              <a:t>Robin Van Driel</a:t>
            </a:r>
            <a:endParaRPr lang="fr-FR" dirty="0">
              <a:solidFill>
                <a:srgbClr val="262626"/>
              </a:solidFill>
              <a:latin typeface="Gill Sans"/>
              <a:ea typeface="Gill Sans"/>
              <a:cs typeface="Gill Sans"/>
              <a:sym typeface="Gill Sans"/>
            </a:endParaRPr>
          </a:p>
          <a:p>
            <a:pPr marL="388620" indent="-342900">
              <a:lnSpc>
                <a:spcPct val="90000"/>
              </a:lnSpc>
              <a:spcBef>
                <a:spcPts val="600"/>
              </a:spcBef>
              <a:spcAft>
                <a:spcPts val="600"/>
              </a:spcAft>
              <a:buClr>
                <a:srgbClr val="753B08"/>
              </a:buClr>
              <a:buSzPts val="2000"/>
              <a:buFont typeface="Noto Sans Symbols"/>
              <a:buChar char="▪"/>
            </a:pPr>
            <a:endParaRPr lang="en-US" dirty="0"/>
          </a:p>
        </p:txBody>
      </p:sp>
    </p:spTree>
    <p:extLst>
      <p:ext uri="{BB962C8B-B14F-4D97-AF65-F5344CB8AC3E}">
        <p14:creationId xmlns:p14="http://schemas.microsoft.com/office/powerpoint/2010/main" val="2639620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80">
          <a:extLst>
            <a:ext uri="{FF2B5EF4-FFF2-40B4-BE49-F238E27FC236}">
              <a16:creationId xmlns:a16="http://schemas.microsoft.com/office/drawing/2014/main" id="{9FA8A8F4-84F9-95D5-52AB-B48ABC5D2B4C}"/>
            </a:ext>
          </a:extLst>
        </p:cNvPr>
        <p:cNvGrpSpPr/>
        <p:nvPr/>
      </p:nvGrpSpPr>
      <p:grpSpPr>
        <a:xfrm>
          <a:off x="0" y="0"/>
          <a:ext cx="0" cy="0"/>
          <a:chOff x="0" y="0"/>
          <a:chExt cx="0" cy="0"/>
        </a:xfrm>
      </p:grpSpPr>
      <p:sp>
        <p:nvSpPr>
          <p:cNvPr id="192" name="Rectangle 191">
            <a:extLst>
              <a:ext uri="{FF2B5EF4-FFF2-40B4-BE49-F238E27FC236}">
                <a16:creationId xmlns:a16="http://schemas.microsoft.com/office/drawing/2014/main" id="{E52FD21F-DBDB-A4D2-046C-7CDA5EB6A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9185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Google Shape;182;p73">
            <a:extLst>
              <a:ext uri="{FF2B5EF4-FFF2-40B4-BE49-F238E27FC236}">
                <a16:creationId xmlns:a16="http://schemas.microsoft.com/office/drawing/2014/main" id="{8ED4F5D7-1D0D-DAB7-8297-B1857003D35F}"/>
              </a:ext>
            </a:extLst>
          </p:cNvPr>
          <p:cNvSpPr txBox="1">
            <a:spLocks noGrp="1"/>
          </p:cNvSpPr>
          <p:nvPr>
            <p:ph type="title"/>
          </p:nvPr>
        </p:nvSpPr>
        <p:spPr>
          <a:xfrm>
            <a:off x="1600200" y="4565702"/>
            <a:ext cx="8991600" cy="1264762"/>
          </a:xfrm>
          <a:prstGeom prst="rect">
            <a:avLst/>
          </a:prstGeom>
        </p:spPr>
        <p:txBody>
          <a:bodyPr spcFirstLastPara="1" vert="horz" lIns="274320" tIns="182880" rIns="274320" bIns="182880" rtlCol="0" anchor="ctr" anchorCtr="1">
            <a:normAutofit/>
          </a:bodyPr>
          <a:lstStyle/>
          <a:p>
            <a:pPr marL="0" lvl="0" indent="0">
              <a:spcAft>
                <a:spcPts val="0"/>
              </a:spcAft>
              <a:buClr>
                <a:schemeClr val="accent1"/>
              </a:buClr>
              <a:buSzPts val="3200"/>
            </a:pPr>
            <a:r>
              <a:rPr lang="en-US" sz="3200" dirty="0"/>
              <a:t>ROH EXAM (ORAL) COMMITTEE REPORT 	</a:t>
            </a:r>
          </a:p>
        </p:txBody>
      </p:sp>
      <p:sp>
        <p:nvSpPr>
          <p:cNvPr id="2" name="Google Shape;186;p73">
            <a:extLst>
              <a:ext uri="{FF2B5EF4-FFF2-40B4-BE49-F238E27FC236}">
                <a16:creationId xmlns:a16="http://schemas.microsoft.com/office/drawing/2014/main" id="{C79526C3-4494-E418-17D8-62893ACEBE26}"/>
              </a:ext>
            </a:extLst>
          </p:cNvPr>
          <p:cNvSpPr txBox="1"/>
          <p:nvPr/>
        </p:nvSpPr>
        <p:spPr>
          <a:xfrm>
            <a:off x="1997528" y="1434230"/>
            <a:ext cx="8196943" cy="2219517"/>
          </a:xfrm>
          <a:prstGeom prst="rect">
            <a:avLst/>
          </a:prstGeom>
          <a:noFill/>
          <a:ln>
            <a:noFill/>
          </a:ln>
        </p:spPr>
        <p:txBody>
          <a:bodyPr spcFirstLastPara="1" wrap="square" lIns="91425" tIns="91425" rIns="91425" bIns="91425" anchor="t" anchorCtr="0">
            <a:normAutofit/>
          </a:bodyPr>
          <a:lstStyle/>
          <a:p>
            <a:pPr lvl="0"/>
            <a:r>
              <a:rPr lang="en-US" sz="2000" b="1" dirty="0"/>
              <a:t>CHIEF ORAL EXAMINERS (COE):  </a:t>
            </a:r>
          </a:p>
          <a:p>
            <a:pPr lvl="0"/>
            <a:endParaRPr lang="en-US" sz="2000" dirty="0"/>
          </a:p>
          <a:p>
            <a:pPr lvl="0"/>
            <a:r>
              <a:rPr lang="en-US" sz="2000" dirty="0"/>
              <a:t>Andrea Sass-</a:t>
            </a:r>
            <a:r>
              <a:rPr lang="en-US" sz="2000" dirty="0" err="1"/>
              <a:t>Kortsak</a:t>
            </a:r>
            <a:r>
              <a:rPr lang="en-US" sz="2000" dirty="0"/>
              <a:t>, Lydia Renton, Guillaume Lachapelle   </a:t>
            </a:r>
          </a:p>
          <a:p>
            <a:pPr lvl="0"/>
            <a:endParaRPr lang="en-US" sz="2000" dirty="0"/>
          </a:p>
          <a:p>
            <a:pPr marL="342900" lvl="0" indent="-342900">
              <a:buFont typeface="Arial" panose="020B0604020202020204" pitchFamily="34" charset="0"/>
              <a:buChar char="•"/>
            </a:pPr>
            <a:r>
              <a:rPr lang="en-US" sz="2000" i="1" dirty="0"/>
              <a:t>Each ROH oral exam panel includes at least one Chief Oral Examiner </a:t>
            </a:r>
          </a:p>
          <a:p>
            <a:pPr lvl="0"/>
            <a:endParaRPr lang="en-US" sz="900" i="1" dirty="0"/>
          </a:p>
          <a:p>
            <a:pPr marL="342900" lvl="0" indent="-342900">
              <a:buFont typeface="Arial" panose="020B0604020202020204" pitchFamily="34" charset="0"/>
              <a:buChar char="•"/>
            </a:pPr>
            <a:r>
              <a:rPr lang="en-US" sz="2000" i="1" dirty="0"/>
              <a:t>For international candidates, the ROH oral exam panel consists of the 3 COEs</a:t>
            </a:r>
          </a:p>
        </p:txBody>
      </p:sp>
    </p:spTree>
    <p:extLst>
      <p:ext uri="{BB962C8B-B14F-4D97-AF65-F5344CB8AC3E}">
        <p14:creationId xmlns:p14="http://schemas.microsoft.com/office/powerpoint/2010/main" val="1415498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180">
          <a:extLst>
            <a:ext uri="{FF2B5EF4-FFF2-40B4-BE49-F238E27FC236}">
              <a16:creationId xmlns:a16="http://schemas.microsoft.com/office/drawing/2014/main" id="{6D3E7CC4-8FFE-F2DB-49D6-9094D80700F4}"/>
            </a:ext>
          </a:extLst>
        </p:cNvPr>
        <p:cNvGrpSpPr/>
        <p:nvPr/>
      </p:nvGrpSpPr>
      <p:grpSpPr>
        <a:xfrm>
          <a:off x="0" y="0"/>
          <a:ext cx="0" cy="0"/>
          <a:chOff x="0" y="0"/>
          <a:chExt cx="0" cy="0"/>
        </a:xfrm>
      </p:grpSpPr>
      <p:sp>
        <p:nvSpPr>
          <p:cNvPr id="182" name="Google Shape;182;p73">
            <a:extLst>
              <a:ext uri="{FF2B5EF4-FFF2-40B4-BE49-F238E27FC236}">
                <a16:creationId xmlns:a16="http://schemas.microsoft.com/office/drawing/2014/main" id="{27FECC04-16C4-F19D-0D06-4309C7A0F6BB}"/>
              </a:ext>
            </a:extLst>
          </p:cNvPr>
          <p:cNvSpPr txBox="1">
            <a:spLocks noGrp="1"/>
          </p:cNvSpPr>
          <p:nvPr>
            <p:ph type="title"/>
          </p:nvPr>
        </p:nvSpPr>
        <p:spPr>
          <a:xfrm>
            <a:off x="2231136" y="964692"/>
            <a:ext cx="7729728" cy="1188720"/>
          </a:xfrm>
          <a:prstGeom prst="rect">
            <a:avLst/>
          </a:prstGeom>
        </p:spPr>
        <p:txBody>
          <a:bodyPr spcFirstLastPara="1" vert="horz" lIns="182880" tIns="182880" rIns="182880" bIns="182880" rtlCol="0" anchor="ctr" anchorCtr="1">
            <a:normAutofit/>
          </a:bodyPr>
          <a:lstStyle/>
          <a:p>
            <a:pPr marL="0" lvl="0" indent="0">
              <a:spcAft>
                <a:spcPts val="0"/>
              </a:spcAft>
              <a:buClr>
                <a:schemeClr val="accent1"/>
              </a:buClr>
              <a:buSzPts val="3200"/>
            </a:pPr>
            <a:r>
              <a:rPr lang="en-US" sz="2800" dirty="0"/>
              <a:t>	oral exam panel members</a:t>
            </a:r>
          </a:p>
        </p:txBody>
      </p:sp>
      <p:graphicFrame>
        <p:nvGraphicFramePr>
          <p:cNvPr id="4" name="Text Placeholder 2">
            <a:extLst>
              <a:ext uri="{FF2B5EF4-FFF2-40B4-BE49-F238E27FC236}">
                <a16:creationId xmlns:a16="http://schemas.microsoft.com/office/drawing/2014/main" id="{BCB46518-A0F1-B293-0BA6-C16A9C90B777}"/>
              </a:ext>
            </a:extLst>
          </p:cNvPr>
          <p:cNvGraphicFramePr/>
          <p:nvPr>
            <p:extLst>
              <p:ext uri="{D42A27DB-BD31-4B8C-83A1-F6EECF244321}">
                <p14:modId xmlns:p14="http://schemas.microsoft.com/office/powerpoint/2010/main" val="459692426"/>
              </p:ext>
            </p:extLst>
          </p:nvPr>
        </p:nvGraphicFramePr>
        <p:xfrm>
          <a:off x="965201" y="2638425"/>
          <a:ext cx="10261600" cy="3101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0528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80">
          <a:extLst>
            <a:ext uri="{FF2B5EF4-FFF2-40B4-BE49-F238E27FC236}">
              <a16:creationId xmlns:a16="http://schemas.microsoft.com/office/drawing/2014/main" id="{4ABD15D3-B41B-DF00-57A6-3BE715E46473}"/>
            </a:ext>
          </a:extLst>
        </p:cNvPr>
        <p:cNvGrpSpPr/>
        <p:nvPr/>
      </p:nvGrpSpPr>
      <p:grpSpPr>
        <a:xfrm>
          <a:off x="0" y="0"/>
          <a:ext cx="0" cy="0"/>
          <a:chOff x="0" y="0"/>
          <a:chExt cx="0" cy="0"/>
        </a:xfrm>
      </p:grpSpPr>
      <p:sp>
        <p:nvSpPr>
          <p:cNvPr id="192" name="Rectangle 191">
            <a:extLst>
              <a:ext uri="{FF2B5EF4-FFF2-40B4-BE49-F238E27FC236}">
                <a16:creationId xmlns:a16="http://schemas.microsoft.com/office/drawing/2014/main" id="{F3BD8393-3118-C973-4511-54AECB7BF8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9185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Google Shape;182;p73">
            <a:extLst>
              <a:ext uri="{FF2B5EF4-FFF2-40B4-BE49-F238E27FC236}">
                <a16:creationId xmlns:a16="http://schemas.microsoft.com/office/drawing/2014/main" id="{681B9BDC-FB72-0894-3E8A-663012DF3F64}"/>
              </a:ext>
            </a:extLst>
          </p:cNvPr>
          <p:cNvSpPr txBox="1">
            <a:spLocks noGrp="1"/>
          </p:cNvSpPr>
          <p:nvPr>
            <p:ph type="title"/>
          </p:nvPr>
        </p:nvSpPr>
        <p:spPr>
          <a:xfrm>
            <a:off x="1600200" y="4565702"/>
            <a:ext cx="8991600" cy="1264762"/>
          </a:xfrm>
          <a:prstGeom prst="rect">
            <a:avLst/>
          </a:prstGeom>
        </p:spPr>
        <p:txBody>
          <a:bodyPr spcFirstLastPara="1" vert="horz" lIns="274320" tIns="182880" rIns="274320" bIns="182880" rtlCol="0" anchor="ctr" anchorCtr="1">
            <a:normAutofit/>
          </a:bodyPr>
          <a:lstStyle/>
          <a:p>
            <a:pPr marL="0" lvl="0" indent="0">
              <a:spcAft>
                <a:spcPts val="0"/>
              </a:spcAft>
              <a:buClr>
                <a:schemeClr val="accent1"/>
              </a:buClr>
              <a:buSzPts val="3200"/>
            </a:pPr>
            <a:r>
              <a:rPr lang="en-US" sz="3200" dirty="0"/>
              <a:t>ROHT EXAM COMMITTEE REPORT 	</a:t>
            </a:r>
          </a:p>
        </p:txBody>
      </p:sp>
      <p:sp>
        <p:nvSpPr>
          <p:cNvPr id="3" name="Google Shape;187;p75">
            <a:extLst>
              <a:ext uri="{FF2B5EF4-FFF2-40B4-BE49-F238E27FC236}">
                <a16:creationId xmlns:a16="http://schemas.microsoft.com/office/drawing/2014/main" id="{D3220936-E2BB-2F4C-7C53-153751F2F876}"/>
              </a:ext>
            </a:extLst>
          </p:cNvPr>
          <p:cNvSpPr txBox="1">
            <a:spLocks/>
          </p:cNvSpPr>
          <p:nvPr/>
        </p:nvSpPr>
        <p:spPr>
          <a:xfrm>
            <a:off x="7466555" y="2795356"/>
            <a:ext cx="4092231" cy="939930"/>
          </a:xfrm>
          <a:prstGeom prst="rect">
            <a:avLst/>
          </a:prstGeom>
          <a:noFill/>
          <a:ln>
            <a:noFill/>
          </a:ln>
        </p:spPr>
        <p:txBody>
          <a:bodyPr spcFirstLastPara="1" vert="horz" wrap="square" lIns="91425" tIns="45700" rIns="91425" bIns="45700" rtlCol="0" anchor="ctr" anchorCtr="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900" kern="1200">
                <a:solidFill>
                  <a:schemeClr val="tx1"/>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nSpc>
                <a:spcPct val="90000"/>
              </a:lnSpc>
              <a:spcBef>
                <a:spcPts val="0"/>
              </a:spcBef>
              <a:buClr>
                <a:srgbClr val="C00000"/>
              </a:buClr>
              <a:buSzPts val="2000"/>
              <a:buFont typeface="Arial" panose="020B0604020202020204" pitchFamily="34" charset="0"/>
              <a:buNone/>
            </a:pPr>
            <a:r>
              <a:rPr lang="en-US" sz="1800" b="1" dirty="0">
                <a:solidFill>
                  <a:srgbClr val="C00000"/>
                </a:solidFill>
              </a:rPr>
              <a:t>	</a:t>
            </a:r>
          </a:p>
          <a:p>
            <a:pPr marL="0" indent="0">
              <a:lnSpc>
                <a:spcPct val="90000"/>
              </a:lnSpc>
              <a:spcBef>
                <a:spcPts val="0"/>
              </a:spcBef>
              <a:buClr>
                <a:srgbClr val="C00000"/>
              </a:buClr>
              <a:buSzPts val="2000"/>
              <a:buFont typeface="Arial" panose="020B0604020202020204" pitchFamily="34" charset="0"/>
              <a:buNone/>
            </a:pPr>
            <a:r>
              <a:rPr lang="en-US" sz="1800" b="1" dirty="0"/>
              <a:t>Chair: Dave Jarrell</a:t>
            </a:r>
          </a:p>
          <a:p>
            <a:pPr marL="0" indent="0">
              <a:lnSpc>
                <a:spcPct val="90000"/>
              </a:lnSpc>
              <a:spcBef>
                <a:spcPts val="0"/>
              </a:spcBef>
              <a:buClr>
                <a:srgbClr val="C00000"/>
              </a:buClr>
              <a:buSzPts val="2000"/>
              <a:buFont typeface="Arial" panose="020B0604020202020204" pitchFamily="34" charset="0"/>
              <a:buNone/>
            </a:pPr>
            <a:r>
              <a:rPr lang="en-US" sz="1800" b="1" dirty="0"/>
              <a:t>BOD Liaison: Suzanne Wilde</a:t>
            </a:r>
          </a:p>
        </p:txBody>
      </p:sp>
      <p:sp>
        <p:nvSpPr>
          <p:cNvPr id="4" name="Google Shape;188;p75">
            <a:extLst>
              <a:ext uri="{FF2B5EF4-FFF2-40B4-BE49-F238E27FC236}">
                <a16:creationId xmlns:a16="http://schemas.microsoft.com/office/drawing/2014/main" id="{D9B4F4E0-5CA2-AB9C-3EE7-4B008887F78F}"/>
              </a:ext>
            </a:extLst>
          </p:cNvPr>
          <p:cNvSpPr txBox="1">
            <a:spLocks/>
          </p:cNvSpPr>
          <p:nvPr/>
        </p:nvSpPr>
        <p:spPr>
          <a:xfrm>
            <a:off x="1302131" y="757462"/>
            <a:ext cx="6164424" cy="3403582"/>
          </a:xfrm>
          <a:prstGeom prst="rect">
            <a:avLst/>
          </a:prstGeom>
          <a:noFill/>
          <a:ln>
            <a:noFill/>
          </a:ln>
        </p:spPr>
        <p:txBody>
          <a:bodyPr spcFirstLastPara="1" wrap="square" lIns="91425" tIns="45700" rIns="91425" bIns="45700" anchor="t" anchorCtr="0">
            <a:normAutofit fontScale="25000" lnSpcReduction="2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45720" indent="0">
              <a:lnSpc>
                <a:spcPct val="90000"/>
              </a:lnSpc>
              <a:spcBef>
                <a:spcPts val="0"/>
              </a:spcBef>
              <a:buClr>
                <a:srgbClr val="C00000"/>
              </a:buClr>
              <a:buSzPts val="2000"/>
              <a:buFont typeface="Arial" panose="020B0604020202020204" pitchFamily="34" charset="0"/>
              <a:buNone/>
            </a:pPr>
            <a:r>
              <a:rPr lang="en-US" sz="9600" b="1" dirty="0">
                <a:solidFill>
                  <a:schemeClr val="tx1"/>
                </a:solidFill>
              </a:rPr>
              <a:t>2025 – 2026 COMMITTEE MEMBERS</a:t>
            </a:r>
            <a:endParaRPr lang="en-US" sz="9600" dirty="0">
              <a:solidFill>
                <a:schemeClr val="tx1"/>
              </a:solidFill>
            </a:endParaRPr>
          </a:p>
          <a:p>
            <a:pPr marL="45720" indent="0" algn="ctr">
              <a:lnSpc>
                <a:spcPct val="90000"/>
              </a:lnSpc>
              <a:spcBef>
                <a:spcPts val="0"/>
              </a:spcBef>
              <a:buClr>
                <a:schemeClr val="dk1"/>
              </a:buClr>
              <a:buSzPct val="111111"/>
              <a:buFont typeface="Arial" panose="020B0604020202020204" pitchFamily="34" charset="0"/>
              <a:buNone/>
            </a:pPr>
            <a:r>
              <a:rPr lang="en-US" sz="7200" b="1" dirty="0">
                <a:solidFill>
                  <a:schemeClr val="dk1"/>
                </a:solidFill>
              </a:rPr>
              <a:t> </a:t>
            </a:r>
            <a:endParaRPr lang="en-US" dirty="0"/>
          </a:p>
          <a:p>
            <a:pPr lvl="1" indent="-342900">
              <a:lnSpc>
                <a:spcPct val="90000"/>
              </a:lnSpc>
              <a:spcBef>
                <a:spcPts val="1800"/>
              </a:spcBef>
              <a:buClr>
                <a:schemeClr val="dk1"/>
              </a:buClr>
              <a:buSzPct val="100000"/>
              <a:buFont typeface="Noto Sans Symbols"/>
              <a:buChar char="▪"/>
            </a:pPr>
            <a:r>
              <a:rPr lang="en-US" sz="8000" dirty="0">
                <a:solidFill>
                  <a:srgbClr val="262626"/>
                </a:solidFill>
                <a:latin typeface="Gill Sans"/>
                <a:ea typeface="Gill Sans"/>
                <a:cs typeface="Gill Sans"/>
                <a:sym typeface="Gill Sans"/>
              </a:rPr>
              <a:t>Nancy Fedyniak</a:t>
            </a:r>
          </a:p>
          <a:p>
            <a:pPr lvl="1" indent="-342900">
              <a:lnSpc>
                <a:spcPct val="90000"/>
              </a:lnSpc>
              <a:spcBef>
                <a:spcPts val="1800"/>
              </a:spcBef>
              <a:buClr>
                <a:srgbClr val="262626"/>
              </a:buClr>
              <a:buSzPct val="100000"/>
              <a:buFont typeface="Gill Sans"/>
              <a:buChar char="▪"/>
            </a:pPr>
            <a:r>
              <a:rPr lang="en-US" sz="8000" dirty="0">
                <a:solidFill>
                  <a:schemeClr val="dk1"/>
                </a:solidFill>
                <a:latin typeface="Gill Sans"/>
                <a:ea typeface="Gill Sans"/>
                <a:cs typeface="Gill Sans"/>
                <a:sym typeface="Gill Sans"/>
              </a:rPr>
              <a:t>Ronald Ng</a:t>
            </a:r>
            <a:endParaRPr lang="en-US" dirty="0">
              <a:solidFill>
                <a:srgbClr val="262626"/>
              </a:solidFill>
              <a:latin typeface="Gill Sans"/>
              <a:ea typeface="Gill Sans"/>
              <a:cs typeface="Gill Sans"/>
              <a:sym typeface="Gill Sans"/>
            </a:endParaRPr>
          </a:p>
          <a:p>
            <a:pPr lvl="1" indent="-342900">
              <a:lnSpc>
                <a:spcPct val="90000"/>
              </a:lnSpc>
              <a:spcBef>
                <a:spcPts val="1800"/>
              </a:spcBef>
              <a:buClr>
                <a:schemeClr val="dk1"/>
              </a:buClr>
              <a:buSzPct val="100000"/>
              <a:buFont typeface="Noto Sans Symbols"/>
              <a:buChar char="▪"/>
            </a:pPr>
            <a:r>
              <a:rPr lang="en-US" sz="8000" dirty="0">
                <a:solidFill>
                  <a:schemeClr val="dk1"/>
                </a:solidFill>
                <a:latin typeface="Gill Sans"/>
                <a:ea typeface="Gill Sans"/>
                <a:cs typeface="Gill Sans"/>
                <a:sym typeface="Gill Sans"/>
              </a:rPr>
              <a:t>Brad Studham</a:t>
            </a:r>
          </a:p>
          <a:p>
            <a:pPr lvl="1" indent="-342900">
              <a:lnSpc>
                <a:spcPct val="90000"/>
              </a:lnSpc>
              <a:spcBef>
                <a:spcPts val="1800"/>
              </a:spcBef>
              <a:buClr>
                <a:schemeClr val="dk1"/>
              </a:buClr>
              <a:buSzPct val="100000"/>
              <a:buFont typeface="Gill Sans"/>
              <a:buChar char="▪"/>
            </a:pPr>
            <a:r>
              <a:rPr lang="en-US" sz="8000" dirty="0">
                <a:solidFill>
                  <a:schemeClr val="dk1"/>
                </a:solidFill>
                <a:latin typeface="Gill Sans"/>
                <a:ea typeface="Gill Sans"/>
                <a:cs typeface="Gill Sans"/>
                <a:sym typeface="Gill Sans"/>
              </a:rPr>
              <a:t>Matthew Brewer</a:t>
            </a:r>
          </a:p>
          <a:p>
            <a:pPr lvl="1" indent="-342900">
              <a:lnSpc>
                <a:spcPct val="90000"/>
              </a:lnSpc>
              <a:spcBef>
                <a:spcPts val="1800"/>
              </a:spcBef>
              <a:buClr>
                <a:schemeClr val="dk1"/>
              </a:buClr>
              <a:buSzPct val="100000"/>
              <a:buFont typeface="Noto Sans Symbols"/>
              <a:buChar char="▪"/>
            </a:pPr>
            <a:r>
              <a:rPr lang="en-US" sz="8000" dirty="0">
                <a:solidFill>
                  <a:srgbClr val="262626"/>
                </a:solidFill>
                <a:latin typeface="Gill Sans"/>
                <a:ea typeface="Gill Sans"/>
                <a:cs typeface="Gill Sans"/>
                <a:sym typeface="Gill Sans"/>
              </a:rPr>
              <a:t>Guillaume Lachapelle</a:t>
            </a:r>
          </a:p>
          <a:p>
            <a:pPr lvl="1" indent="-342900">
              <a:lnSpc>
                <a:spcPct val="90000"/>
              </a:lnSpc>
              <a:spcBef>
                <a:spcPts val="1800"/>
              </a:spcBef>
              <a:buClr>
                <a:schemeClr val="dk1"/>
              </a:buClr>
              <a:buSzPct val="100000"/>
              <a:buFont typeface="Noto Sans Symbols"/>
              <a:buChar char="▪"/>
            </a:pPr>
            <a:r>
              <a:rPr lang="en-US" sz="8000" dirty="0">
                <a:solidFill>
                  <a:srgbClr val="262626"/>
                </a:solidFill>
                <a:latin typeface="Gill Sans"/>
              </a:rPr>
              <a:t>Nicolas Millot </a:t>
            </a:r>
            <a:endParaRPr lang="en-US" sz="8000" dirty="0">
              <a:solidFill>
                <a:srgbClr val="262626"/>
              </a:solidFill>
              <a:latin typeface="Gill Sans"/>
              <a:sym typeface="Gill Sans"/>
            </a:endParaRPr>
          </a:p>
          <a:p>
            <a:pPr marL="388620" indent="-215900">
              <a:lnSpc>
                <a:spcPct val="90000"/>
              </a:lnSpc>
              <a:spcBef>
                <a:spcPts val="1800"/>
              </a:spcBef>
              <a:buClr>
                <a:schemeClr val="dk1"/>
              </a:buClr>
              <a:buSzPct val="285714"/>
              <a:buFont typeface="Noto Sans Symbols"/>
              <a:buNone/>
            </a:pPr>
            <a:endParaRPr lang="en-US" dirty="0"/>
          </a:p>
        </p:txBody>
      </p:sp>
    </p:spTree>
    <p:extLst>
      <p:ext uri="{BB962C8B-B14F-4D97-AF65-F5344CB8AC3E}">
        <p14:creationId xmlns:p14="http://schemas.microsoft.com/office/powerpoint/2010/main" val="1367419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5"/>
        <p:cNvGrpSpPr/>
        <p:nvPr/>
      </p:nvGrpSpPr>
      <p:grpSpPr>
        <a:xfrm>
          <a:off x="0" y="0"/>
          <a:ext cx="0" cy="0"/>
          <a:chOff x="0" y="0"/>
          <a:chExt cx="0" cy="0"/>
        </a:xfrm>
      </p:grpSpPr>
      <p:sp>
        <p:nvSpPr>
          <p:cNvPr id="216" name="Google Shape;216;p16"/>
          <p:cNvSpPr txBox="1">
            <a:spLocks noGrp="1"/>
          </p:cNvSpPr>
          <p:nvPr>
            <p:ph type="title"/>
          </p:nvPr>
        </p:nvSpPr>
        <p:spPr>
          <a:prstGeom prst="rect">
            <a:avLst/>
          </a:prstGeom>
        </p:spPr>
        <p:txBody>
          <a:bodyPr spcFirstLastPara="1" lIns="91425" tIns="45700" rIns="91425" bIns="45700" anchorCtr="0">
            <a:normAutofit/>
          </a:bodyPr>
          <a:lstStyle/>
          <a:p>
            <a:pPr marL="0" lvl="0" indent="0" rtl="0">
              <a:spcBef>
                <a:spcPts val="0"/>
              </a:spcBef>
              <a:spcAft>
                <a:spcPts val="0"/>
              </a:spcAft>
              <a:buClr>
                <a:schemeClr val="accent1"/>
              </a:buClr>
              <a:buSzPts val="3200"/>
              <a:buFont typeface="Cambria"/>
              <a:buNone/>
            </a:pPr>
            <a:r>
              <a:rPr lang="en-US" b="1" dirty="0"/>
              <a:t>MOTION TO APPROVE THE 2025 MINUTES</a:t>
            </a:r>
            <a:endParaRPr lang="en-CA" b="1" dirty="0"/>
          </a:p>
        </p:txBody>
      </p:sp>
      <p:graphicFrame>
        <p:nvGraphicFramePr>
          <p:cNvPr id="219" name="Google Shape;217;p16">
            <a:extLst>
              <a:ext uri="{FF2B5EF4-FFF2-40B4-BE49-F238E27FC236}">
                <a16:creationId xmlns:a16="http://schemas.microsoft.com/office/drawing/2014/main" id="{65BA0C96-C745-491F-8666-F55355ABA453}"/>
              </a:ext>
            </a:extLst>
          </p:cNvPr>
          <p:cNvGraphicFramePr>
            <a:graphicFrameLocks noGrp="1"/>
          </p:cNvGraphicFramePr>
          <p:nvPr>
            <p:ph idx="1"/>
            <p:extLst>
              <p:ext uri="{D42A27DB-BD31-4B8C-83A1-F6EECF244321}">
                <p14:modId xmlns:p14="http://schemas.microsoft.com/office/powerpoint/2010/main" val="2111907012"/>
              </p:ext>
            </p:extLst>
          </p:nvPr>
        </p:nvGraphicFramePr>
        <p:xfrm>
          <a:off x="2230438" y="2638425"/>
          <a:ext cx="7731125" cy="3101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198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75"/>
        <p:cNvGrpSpPr/>
        <p:nvPr/>
      </p:nvGrpSpPr>
      <p:grpSpPr>
        <a:xfrm>
          <a:off x="0" y="0"/>
          <a:ext cx="0" cy="0"/>
          <a:chOff x="0" y="0"/>
          <a:chExt cx="0" cy="0"/>
        </a:xfrm>
      </p:grpSpPr>
      <p:sp>
        <p:nvSpPr>
          <p:cNvPr id="476" name="Google Shape;476;p45"/>
          <p:cNvSpPr txBox="1">
            <a:spLocks noGrp="1"/>
          </p:cNvSpPr>
          <p:nvPr>
            <p:ph type="title"/>
          </p:nvPr>
        </p:nvSpPr>
        <p:spPr>
          <a:xfrm>
            <a:off x="1492898" y="540439"/>
            <a:ext cx="9206204" cy="1293028"/>
          </a:xfrm>
          <a:prstGeom prst="rect">
            <a:avLst/>
          </a:prstGeom>
        </p:spPr>
        <p:txBody>
          <a:bodyPr spcFirstLastPara="1" vert="horz" lIns="91440" tIns="45720" rIns="91440" bIns="45720" rtlCol="0" anchor="ctr" anchorCtr="0">
            <a:normAutofit/>
          </a:bodyPr>
          <a:lstStyle/>
          <a:p>
            <a:pPr lvl="0" indent="0">
              <a:spcAft>
                <a:spcPts val="0"/>
              </a:spcAft>
              <a:buClr>
                <a:srgbClr val="7E3D1E"/>
              </a:buClr>
              <a:buSzPts val="3200"/>
            </a:pPr>
            <a:r>
              <a:rPr lang="en-US" sz="4000" dirty="0"/>
              <a:t>EXAM COMMITTEE REPORT</a:t>
            </a:r>
          </a:p>
        </p:txBody>
      </p:sp>
      <p:graphicFrame>
        <p:nvGraphicFramePr>
          <p:cNvPr id="501" name="Text Placeholder 2">
            <a:extLst>
              <a:ext uri="{FF2B5EF4-FFF2-40B4-BE49-F238E27FC236}">
                <a16:creationId xmlns:a16="http://schemas.microsoft.com/office/drawing/2014/main" id="{08EECA9B-9524-48CB-0682-966542807231}"/>
              </a:ext>
            </a:extLst>
          </p:cNvPr>
          <p:cNvGraphicFramePr/>
          <p:nvPr>
            <p:extLst>
              <p:ext uri="{D42A27DB-BD31-4B8C-83A1-F6EECF244321}">
                <p14:modId xmlns:p14="http://schemas.microsoft.com/office/powerpoint/2010/main" val="3511724157"/>
              </p:ext>
            </p:extLst>
          </p:nvPr>
        </p:nvGraphicFramePr>
        <p:xfrm>
          <a:off x="685800" y="2441051"/>
          <a:ext cx="10820400" cy="35300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07519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02"/>
        <p:cNvGrpSpPr/>
        <p:nvPr/>
      </p:nvGrpSpPr>
      <p:grpSpPr>
        <a:xfrm>
          <a:off x="0" y="0"/>
          <a:ext cx="0" cy="0"/>
          <a:chOff x="0" y="0"/>
          <a:chExt cx="0" cy="0"/>
        </a:xfrm>
      </p:grpSpPr>
      <p:sp>
        <p:nvSpPr>
          <p:cNvPr id="413" name="Rectangle 412">
            <a:extLst>
              <a:ext uri="{FF2B5EF4-FFF2-40B4-BE49-F238E27FC236}">
                <a16:creationId xmlns:a16="http://schemas.microsoft.com/office/drawing/2014/main" id="{A4F32040-AEF9-46E5-8AF1-F37E8E77C9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Google Shape;403;p36"/>
          <p:cNvSpPr txBox="1">
            <a:spLocks noGrp="1"/>
          </p:cNvSpPr>
          <p:nvPr>
            <p:ph type="ctrTitle"/>
          </p:nvPr>
        </p:nvSpPr>
        <p:spPr>
          <a:xfrm>
            <a:off x="1006288" y="4258216"/>
            <a:ext cx="10179424" cy="1264762"/>
          </a:xfrm>
          <a:prstGeom prst="rect">
            <a:avLst/>
          </a:prstGeom>
        </p:spPr>
        <p:txBody>
          <a:bodyPr spcFirstLastPara="1" vert="horz" lIns="91440" tIns="45720" rIns="91440" bIns="45720" rtlCol="0" anchorCtr="0">
            <a:normAutofit/>
          </a:bodyPr>
          <a:lstStyle/>
          <a:p>
            <a:pPr lvl="0" indent="0">
              <a:spcAft>
                <a:spcPts val="0"/>
              </a:spcAft>
              <a:buClr>
                <a:schemeClr val="dk1"/>
              </a:buClr>
              <a:buSzPts val="6800"/>
            </a:pPr>
            <a:r>
              <a:rPr lang="en-US" sz="2700" dirty="0"/>
              <a:t>REGISTRATION MAINTENANCE &amp; POINTS</a:t>
            </a:r>
            <a:br>
              <a:rPr lang="en-US" sz="2700" dirty="0"/>
            </a:br>
            <a:r>
              <a:rPr lang="en-US" sz="2700" dirty="0"/>
              <a:t>COMMITTEE REPORT</a:t>
            </a:r>
          </a:p>
        </p:txBody>
      </p:sp>
      <p:sp>
        <p:nvSpPr>
          <p:cNvPr id="404" name="Google Shape;404;p36"/>
          <p:cNvSpPr txBox="1">
            <a:spLocks noGrp="1"/>
          </p:cNvSpPr>
          <p:nvPr>
            <p:ph type="subTitle" idx="1"/>
          </p:nvPr>
        </p:nvSpPr>
        <p:spPr>
          <a:xfrm>
            <a:off x="2560320" y="5688534"/>
            <a:ext cx="7071360" cy="1049149"/>
          </a:xfrm>
          <a:prstGeom prst="rect">
            <a:avLst/>
          </a:prstGeom>
        </p:spPr>
        <p:txBody>
          <a:bodyPr spcFirstLastPara="1" lIns="91425" tIns="45700" rIns="91425" bIns="45700" anchorCtr="0">
            <a:noAutofit/>
          </a:bodyPr>
          <a:lstStyle/>
          <a:p>
            <a:pPr marL="0" lvl="0" indent="0" rtl="0">
              <a:lnSpc>
                <a:spcPct val="90000"/>
              </a:lnSpc>
              <a:spcBef>
                <a:spcPts val="0"/>
              </a:spcBef>
              <a:spcAft>
                <a:spcPts val="600"/>
              </a:spcAft>
              <a:buSzPts val="1700"/>
              <a:buNone/>
            </a:pPr>
            <a:r>
              <a:rPr lang="en-US" dirty="0">
                <a:solidFill>
                  <a:srgbClr val="FFFFFF"/>
                </a:solidFill>
              </a:rPr>
              <a:t>CHAIR: JODI JOHNSON, ROH 	</a:t>
            </a:r>
          </a:p>
          <a:p>
            <a:pPr marL="0" lvl="0" indent="0" rtl="0">
              <a:lnSpc>
                <a:spcPct val="90000"/>
              </a:lnSpc>
              <a:spcBef>
                <a:spcPts val="0"/>
              </a:spcBef>
              <a:spcAft>
                <a:spcPts val="600"/>
              </a:spcAft>
              <a:buSzPts val="1700"/>
              <a:buNone/>
            </a:pPr>
            <a:r>
              <a:rPr lang="en-US" dirty="0">
                <a:solidFill>
                  <a:srgbClr val="FFFFFF"/>
                </a:solidFill>
              </a:rPr>
              <a:t>BOD LIAISON: BRAD SCHMERMUND ON BEHALF OF ROBERTO SGROSSO, ROH</a:t>
            </a:r>
          </a:p>
        </p:txBody>
      </p:sp>
      <p:sp>
        <p:nvSpPr>
          <p:cNvPr id="415" name="Rectangle 414">
            <a:extLst>
              <a:ext uri="{FF2B5EF4-FFF2-40B4-BE49-F238E27FC236}">
                <a16:creationId xmlns:a16="http://schemas.microsoft.com/office/drawing/2014/main" id="{6B8C0EB2-C10C-42B9-BFAD-DF1446B2B8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15865" y="640555"/>
            <a:ext cx="3760270" cy="33120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7" name="Rectangle 416">
            <a:extLst>
              <a:ext uri="{FF2B5EF4-FFF2-40B4-BE49-F238E27FC236}">
                <a16:creationId xmlns:a16="http://schemas.microsoft.com/office/drawing/2014/main" id="{669E3421-DF66-440D-8C55-242453785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1500" y="806112"/>
            <a:ext cx="3429000" cy="29809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8" name="Graphic 407" descr="Users">
            <a:extLst>
              <a:ext uri="{FF2B5EF4-FFF2-40B4-BE49-F238E27FC236}">
                <a16:creationId xmlns:a16="http://schemas.microsoft.com/office/drawing/2014/main" id="{DD795E89-9819-69D1-40D8-3A76945C272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70120" y="970704"/>
            <a:ext cx="2651760" cy="2651760"/>
          </a:xfrm>
          <a:prstGeom prst="rect">
            <a:avLst/>
          </a:prstGeom>
        </p:spPr>
      </p:pic>
    </p:spTree>
    <p:extLst>
      <p:ext uri="{BB962C8B-B14F-4D97-AF65-F5344CB8AC3E}">
        <p14:creationId xmlns:p14="http://schemas.microsoft.com/office/powerpoint/2010/main" val="30860040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45"/>
          <p:cNvSpPr txBox="1">
            <a:spLocks noGrp="1"/>
          </p:cNvSpPr>
          <p:nvPr>
            <p:ph type="title"/>
          </p:nvPr>
        </p:nvSpPr>
        <p:spPr>
          <a:xfrm>
            <a:off x="426781" y="424063"/>
            <a:ext cx="11338437" cy="1293028"/>
          </a:xfrm>
          <a:prstGeom prst="rect">
            <a:avLst/>
          </a:prstGeom>
        </p:spPr>
        <p:txBody>
          <a:bodyPr spcFirstLastPara="1" vert="horz" lIns="91440" tIns="45720" rIns="91440" bIns="45720" rtlCol="0" anchor="ctr" anchorCtr="0">
            <a:normAutofit/>
          </a:bodyPr>
          <a:lstStyle/>
          <a:p>
            <a:pPr lvl="0" indent="0">
              <a:spcAft>
                <a:spcPts val="0"/>
              </a:spcAft>
              <a:buClr>
                <a:srgbClr val="7E3D1E"/>
              </a:buClr>
              <a:buSzPts val="3200"/>
            </a:pPr>
            <a:r>
              <a:rPr lang="en-US" sz="3600" b="1" dirty="0">
                <a:solidFill>
                  <a:schemeClr val="tx1"/>
                </a:solidFill>
              </a:rPr>
              <a:t>REGISTRATION MAINTENANCE &amp; POINTS REPORT</a:t>
            </a:r>
            <a:endParaRPr lang="en-US" sz="3400" dirty="0">
              <a:solidFill>
                <a:schemeClr val="tx1"/>
              </a:solidFill>
            </a:endParaRPr>
          </a:p>
        </p:txBody>
      </p:sp>
      <p:graphicFrame>
        <p:nvGraphicFramePr>
          <p:cNvPr id="10" name="Content Placeholder 9">
            <a:extLst>
              <a:ext uri="{FF2B5EF4-FFF2-40B4-BE49-F238E27FC236}">
                <a16:creationId xmlns:a16="http://schemas.microsoft.com/office/drawing/2014/main" id="{0489C088-0001-457E-1FA6-135704AD543F}"/>
              </a:ext>
            </a:extLst>
          </p:cNvPr>
          <p:cNvGraphicFramePr>
            <a:graphicFrameLocks noGrp="1"/>
          </p:cNvGraphicFramePr>
          <p:nvPr>
            <p:ph idx="1"/>
          </p:nvPr>
        </p:nvGraphicFramePr>
        <p:xfrm>
          <a:off x="1374367" y="2910204"/>
          <a:ext cx="4109518" cy="2797471"/>
        </p:xfrm>
        <a:graphic>
          <a:graphicData uri="http://schemas.openxmlformats.org/drawingml/2006/table">
            <a:tbl>
              <a:tblPr firstRow="1" bandRow="1">
                <a:tableStyleId>{30635A8E-3588-4ED5-B7D1-A5EF646CA4CE}</a:tableStyleId>
              </a:tblPr>
              <a:tblGrid>
                <a:gridCol w="1990828">
                  <a:extLst>
                    <a:ext uri="{9D8B030D-6E8A-4147-A177-3AD203B41FA5}">
                      <a16:colId xmlns:a16="http://schemas.microsoft.com/office/drawing/2014/main" val="1927741275"/>
                    </a:ext>
                  </a:extLst>
                </a:gridCol>
                <a:gridCol w="2118690">
                  <a:extLst>
                    <a:ext uri="{9D8B030D-6E8A-4147-A177-3AD203B41FA5}">
                      <a16:colId xmlns:a16="http://schemas.microsoft.com/office/drawing/2014/main" val="2047944588"/>
                    </a:ext>
                  </a:extLst>
                </a:gridCol>
              </a:tblGrid>
              <a:tr h="462005">
                <a:tc>
                  <a:txBody>
                    <a:bodyPr/>
                    <a:lstStyle/>
                    <a:p>
                      <a:r>
                        <a:rPr lang="en-CA" dirty="0">
                          <a:solidFill>
                            <a:schemeClr val="bg1"/>
                          </a:solidFill>
                        </a:rPr>
                        <a:t>Worksheet Status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r>
                        <a:rPr lang="en-CA" dirty="0">
                          <a:solidFill>
                            <a:schemeClr val="bg1"/>
                          </a:solidFill>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3587513897"/>
                  </a:ext>
                </a:extLst>
              </a:tr>
              <a:tr h="462005">
                <a:tc>
                  <a:txBody>
                    <a:bodyPr/>
                    <a:lstStyle/>
                    <a:p>
                      <a:r>
                        <a:rPr lang="en-CA" dirty="0"/>
                        <a:t>Complete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CA" dirty="0"/>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85276805"/>
                  </a:ext>
                </a:extLst>
              </a:tr>
              <a:tr h="462005">
                <a:tc>
                  <a:txBody>
                    <a:bodyPr/>
                    <a:lstStyle/>
                    <a:p>
                      <a:r>
                        <a:rPr lang="en-CA" dirty="0"/>
                        <a:t>In Review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dirty="0"/>
                        <a:t>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0413920"/>
                  </a:ext>
                </a:extLst>
              </a:tr>
              <a:tr h="405616">
                <a:tc>
                  <a:txBody>
                    <a:bodyPr/>
                    <a:lstStyle/>
                    <a:p>
                      <a:r>
                        <a:rPr lang="en-CA" dirty="0"/>
                        <a:t>Not submitted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CA" dirty="0"/>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816876997"/>
                  </a:ext>
                </a:extLst>
              </a:tr>
              <a:tr h="0">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52671494"/>
                  </a:ext>
                </a:extLst>
              </a:tr>
              <a:tr h="462005">
                <a:tc>
                  <a:txBody>
                    <a:bodyPr/>
                    <a:lstStyle/>
                    <a:p>
                      <a:r>
                        <a:rPr lang="en-CA" dirty="0"/>
                        <a:t>Grand 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CA"/>
                        <a:t>64</a:t>
                      </a:r>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045595894"/>
                  </a:ext>
                </a:extLst>
              </a:tr>
            </a:tbl>
          </a:graphicData>
        </a:graphic>
      </p:graphicFrame>
      <p:sp>
        <p:nvSpPr>
          <p:cNvPr id="4" name="Content Placeholder 1">
            <a:extLst>
              <a:ext uri="{FF2B5EF4-FFF2-40B4-BE49-F238E27FC236}">
                <a16:creationId xmlns:a16="http://schemas.microsoft.com/office/drawing/2014/main" id="{44F1563D-C8BD-71D6-7942-69719BF80F4B}"/>
              </a:ext>
            </a:extLst>
          </p:cNvPr>
          <p:cNvSpPr txBox="1">
            <a:spLocks/>
          </p:cNvSpPr>
          <p:nvPr/>
        </p:nvSpPr>
        <p:spPr>
          <a:xfrm>
            <a:off x="5756754" y="2277759"/>
            <a:ext cx="4014800" cy="3453319"/>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endParaRPr lang="en-CA" dirty="0"/>
          </a:p>
        </p:txBody>
      </p:sp>
      <p:graphicFrame>
        <p:nvGraphicFramePr>
          <p:cNvPr id="11" name="Content Placeholder 9">
            <a:extLst>
              <a:ext uri="{FF2B5EF4-FFF2-40B4-BE49-F238E27FC236}">
                <a16:creationId xmlns:a16="http://schemas.microsoft.com/office/drawing/2014/main" id="{B61CDCD2-A56D-B2EC-B1C4-7217214E6539}"/>
              </a:ext>
            </a:extLst>
          </p:cNvPr>
          <p:cNvGraphicFramePr>
            <a:graphicFrameLocks/>
          </p:cNvGraphicFramePr>
          <p:nvPr/>
        </p:nvGraphicFramePr>
        <p:xfrm>
          <a:off x="7081676" y="2955802"/>
          <a:ext cx="3735957" cy="2768668"/>
        </p:xfrm>
        <a:graphic>
          <a:graphicData uri="http://schemas.openxmlformats.org/drawingml/2006/table">
            <a:tbl>
              <a:tblPr firstRow="1" bandRow="1">
                <a:tableStyleId>{30635A8E-3588-4ED5-B7D1-A5EF646CA4CE}</a:tableStyleId>
              </a:tblPr>
              <a:tblGrid>
                <a:gridCol w="2216646">
                  <a:extLst>
                    <a:ext uri="{9D8B030D-6E8A-4147-A177-3AD203B41FA5}">
                      <a16:colId xmlns:a16="http://schemas.microsoft.com/office/drawing/2014/main" val="1927741275"/>
                    </a:ext>
                  </a:extLst>
                </a:gridCol>
                <a:gridCol w="1519311">
                  <a:extLst>
                    <a:ext uri="{9D8B030D-6E8A-4147-A177-3AD203B41FA5}">
                      <a16:colId xmlns:a16="http://schemas.microsoft.com/office/drawing/2014/main" val="2047944588"/>
                    </a:ext>
                  </a:extLst>
                </a:gridCol>
              </a:tblGrid>
              <a:tr h="462005">
                <a:tc>
                  <a:txBody>
                    <a:bodyPr/>
                    <a:lstStyle/>
                    <a:p>
                      <a:r>
                        <a:rPr lang="en-CA" dirty="0">
                          <a:solidFill>
                            <a:schemeClr val="bg1"/>
                          </a:solidFill>
                        </a:rPr>
                        <a:t>Worksheet Status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r>
                        <a:rPr lang="en-CA" dirty="0">
                          <a:solidFill>
                            <a:schemeClr val="bg1"/>
                          </a:solidFill>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3587513897"/>
                  </a:ext>
                </a:extLst>
              </a:tr>
              <a:tr h="462005">
                <a:tc>
                  <a:txBody>
                    <a:bodyPr/>
                    <a:lstStyle/>
                    <a:p>
                      <a:r>
                        <a:rPr lang="en-CA" dirty="0"/>
                        <a:t>Complete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CA"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85276805"/>
                  </a:ext>
                </a:extLst>
              </a:tr>
              <a:tr h="462005">
                <a:tc>
                  <a:txBody>
                    <a:bodyPr/>
                    <a:lstStyle/>
                    <a:p>
                      <a:r>
                        <a:rPr lang="en-CA" dirty="0"/>
                        <a:t>In Review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0413920"/>
                  </a:ext>
                </a:extLst>
              </a:tr>
              <a:tr h="462005">
                <a:tc>
                  <a:txBody>
                    <a:bodyPr/>
                    <a:lstStyle/>
                    <a:p>
                      <a:r>
                        <a:rPr lang="en-US" dirty="0"/>
                        <a:t>Not submitted</a:t>
                      </a:r>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CA"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816876997"/>
                  </a:ext>
                </a:extLst>
              </a:tr>
              <a:tr h="458643">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52671494"/>
                  </a:ext>
                </a:extLst>
              </a:tr>
              <a:tr h="462005">
                <a:tc>
                  <a:txBody>
                    <a:bodyPr/>
                    <a:lstStyle/>
                    <a:p>
                      <a:r>
                        <a:rPr lang="en-CA" dirty="0"/>
                        <a:t>Grand 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CA" dirty="0"/>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045595894"/>
                  </a:ext>
                </a:extLst>
              </a:tr>
            </a:tbl>
          </a:graphicData>
        </a:graphic>
      </p:graphicFrame>
      <p:sp>
        <p:nvSpPr>
          <p:cNvPr id="12" name="TextBox 11">
            <a:extLst>
              <a:ext uri="{FF2B5EF4-FFF2-40B4-BE49-F238E27FC236}">
                <a16:creationId xmlns:a16="http://schemas.microsoft.com/office/drawing/2014/main" id="{0D1EBB9E-EB70-BAA5-3B73-4B11568A74E3}"/>
              </a:ext>
            </a:extLst>
          </p:cNvPr>
          <p:cNvSpPr txBox="1"/>
          <p:nvPr/>
        </p:nvSpPr>
        <p:spPr>
          <a:xfrm>
            <a:off x="1539551" y="2502337"/>
            <a:ext cx="3648347" cy="369332"/>
          </a:xfrm>
          <a:prstGeom prst="rect">
            <a:avLst/>
          </a:prstGeom>
          <a:noFill/>
        </p:spPr>
        <p:txBody>
          <a:bodyPr wrap="square" rtlCol="0">
            <a:spAutoFit/>
          </a:bodyPr>
          <a:lstStyle/>
          <a:p>
            <a:pPr defTabSz="914400"/>
            <a:r>
              <a:rPr lang="en-CA" b="1" dirty="0">
                <a:solidFill>
                  <a:srgbClr val="002060"/>
                </a:solidFill>
                <a:latin typeface="+mj-lt"/>
                <a:ea typeface="Cambria"/>
              </a:rPr>
              <a:t>ROH – CYCLE END DATE 2025</a:t>
            </a:r>
          </a:p>
        </p:txBody>
      </p:sp>
      <p:sp>
        <p:nvSpPr>
          <p:cNvPr id="13" name="TextBox 12">
            <a:extLst>
              <a:ext uri="{FF2B5EF4-FFF2-40B4-BE49-F238E27FC236}">
                <a16:creationId xmlns:a16="http://schemas.microsoft.com/office/drawing/2014/main" id="{612BF890-E0FD-364F-AD64-1B5419291125}"/>
              </a:ext>
            </a:extLst>
          </p:cNvPr>
          <p:cNvSpPr txBox="1"/>
          <p:nvPr/>
        </p:nvSpPr>
        <p:spPr>
          <a:xfrm>
            <a:off x="7081676" y="2531418"/>
            <a:ext cx="3775442" cy="369332"/>
          </a:xfrm>
          <a:prstGeom prst="rect">
            <a:avLst/>
          </a:prstGeom>
          <a:noFill/>
        </p:spPr>
        <p:txBody>
          <a:bodyPr wrap="square" rtlCol="0">
            <a:spAutoFit/>
          </a:bodyPr>
          <a:lstStyle/>
          <a:p>
            <a:pPr defTabSz="914400"/>
            <a:r>
              <a:rPr lang="en-CA" b="1" dirty="0">
                <a:solidFill>
                  <a:srgbClr val="002060"/>
                </a:solidFill>
                <a:latin typeface="+mj-lt"/>
                <a:ea typeface="Cambria"/>
              </a:rPr>
              <a:t>ROHT – CYCLE END DATE 2025</a:t>
            </a:r>
          </a:p>
        </p:txBody>
      </p:sp>
      <p:sp>
        <p:nvSpPr>
          <p:cNvPr id="2" name="TextBox 1">
            <a:extLst>
              <a:ext uri="{FF2B5EF4-FFF2-40B4-BE49-F238E27FC236}">
                <a16:creationId xmlns:a16="http://schemas.microsoft.com/office/drawing/2014/main" id="{CD8E302A-651F-19BB-A267-9C709B701991}"/>
              </a:ext>
            </a:extLst>
          </p:cNvPr>
          <p:cNvSpPr txBox="1"/>
          <p:nvPr/>
        </p:nvSpPr>
        <p:spPr>
          <a:xfrm>
            <a:off x="263611" y="6343135"/>
            <a:ext cx="2004588" cy="369332"/>
          </a:xfrm>
          <a:prstGeom prst="rect">
            <a:avLst/>
          </a:prstGeom>
          <a:noFill/>
        </p:spPr>
        <p:txBody>
          <a:bodyPr wrap="none" rtlCol="0">
            <a:spAutoFit/>
          </a:bodyPr>
          <a:lstStyle/>
          <a:p>
            <a:r>
              <a:rPr lang="en-CA" dirty="0"/>
              <a:t>* As of June 8, 2026</a:t>
            </a:r>
          </a:p>
        </p:txBody>
      </p:sp>
    </p:spTree>
    <p:extLst>
      <p:ext uri="{BB962C8B-B14F-4D97-AF65-F5344CB8AC3E}">
        <p14:creationId xmlns:p14="http://schemas.microsoft.com/office/powerpoint/2010/main" val="4063896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80">
          <a:extLst>
            <a:ext uri="{FF2B5EF4-FFF2-40B4-BE49-F238E27FC236}">
              <a16:creationId xmlns:a16="http://schemas.microsoft.com/office/drawing/2014/main" id="{57118841-E7CF-5445-CC5C-17AA72258859}"/>
            </a:ext>
          </a:extLst>
        </p:cNvPr>
        <p:cNvGrpSpPr/>
        <p:nvPr/>
      </p:nvGrpSpPr>
      <p:grpSpPr>
        <a:xfrm>
          <a:off x="0" y="0"/>
          <a:ext cx="0" cy="0"/>
          <a:chOff x="0" y="0"/>
          <a:chExt cx="0" cy="0"/>
        </a:xfrm>
      </p:grpSpPr>
      <p:sp>
        <p:nvSpPr>
          <p:cNvPr id="192" name="Rectangle 191">
            <a:extLst>
              <a:ext uri="{FF2B5EF4-FFF2-40B4-BE49-F238E27FC236}">
                <a16:creationId xmlns:a16="http://schemas.microsoft.com/office/drawing/2014/main" id="{3EC5606A-9D9D-B3C4-4D9B-B913830FDE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9185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Google Shape;182;p73">
            <a:extLst>
              <a:ext uri="{FF2B5EF4-FFF2-40B4-BE49-F238E27FC236}">
                <a16:creationId xmlns:a16="http://schemas.microsoft.com/office/drawing/2014/main" id="{B1634239-C8B9-CB8F-18F4-FEC3BFE68A61}"/>
              </a:ext>
            </a:extLst>
          </p:cNvPr>
          <p:cNvSpPr txBox="1">
            <a:spLocks noGrp="1"/>
          </p:cNvSpPr>
          <p:nvPr>
            <p:ph type="title"/>
          </p:nvPr>
        </p:nvSpPr>
        <p:spPr>
          <a:xfrm>
            <a:off x="1600200" y="4565702"/>
            <a:ext cx="8991600" cy="1264762"/>
          </a:xfrm>
          <a:prstGeom prst="rect">
            <a:avLst/>
          </a:prstGeom>
        </p:spPr>
        <p:txBody>
          <a:bodyPr spcFirstLastPara="1" vert="horz" lIns="274320" tIns="182880" rIns="274320" bIns="182880" rtlCol="0" anchor="ctr" anchorCtr="1">
            <a:normAutofit/>
          </a:bodyPr>
          <a:lstStyle/>
          <a:p>
            <a:pPr marL="0" lvl="0" indent="0">
              <a:spcAft>
                <a:spcPts val="0"/>
              </a:spcAft>
              <a:buClr>
                <a:schemeClr val="accent1"/>
              </a:buClr>
              <a:buSzPts val="3200"/>
            </a:pPr>
            <a:r>
              <a:rPr lang="en-CA" sz="3200" b="1" dirty="0"/>
              <a:t>REMINDERS</a:t>
            </a:r>
            <a:r>
              <a:rPr lang="en-US" sz="3200" dirty="0"/>
              <a:t>	</a:t>
            </a:r>
          </a:p>
        </p:txBody>
      </p:sp>
      <p:sp>
        <p:nvSpPr>
          <p:cNvPr id="4" name="Google Shape;188;p75">
            <a:extLst>
              <a:ext uri="{FF2B5EF4-FFF2-40B4-BE49-F238E27FC236}">
                <a16:creationId xmlns:a16="http://schemas.microsoft.com/office/drawing/2014/main" id="{7DCE620D-73E8-7F04-4585-1FE72ACFE516}"/>
              </a:ext>
            </a:extLst>
          </p:cNvPr>
          <p:cNvSpPr txBox="1">
            <a:spLocks/>
          </p:cNvSpPr>
          <p:nvPr/>
        </p:nvSpPr>
        <p:spPr>
          <a:xfrm>
            <a:off x="1600200" y="828582"/>
            <a:ext cx="3534029" cy="3403582"/>
          </a:xfrm>
          <a:prstGeom prst="rect">
            <a:avLst/>
          </a:prstGeom>
          <a:noFill/>
          <a:ln>
            <a:noFill/>
          </a:ln>
        </p:spPr>
        <p:txBody>
          <a:bodyPr spcFirstLastPara="1" wrap="square" lIns="91425" tIns="45700" rIns="91425" bIns="45700" anchor="t" anchorCtr="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lvl="0" indent="0">
              <a:buSzPts val="1800"/>
              <a:buNone/>
            </a:pPr>
            <a:r>
              <a:rPr lang="en-US" sz="2000" dirty="0"/>
              <a:t>In response to the need to attract and retain volunteers, beginning in 2025, all CRBOH volunteer work has doubled in annual RM points, with no cap in points. Committee Members will receive 2 points annually. Chairs (and similar roles) will receive 3 points annually.</a:t>
            </a:r>
          </a:p>
          <a:p>
            <a:pPr marL="388620" indent="-215900">
              <a:lnSpc>
                <a:spcPct val="90000"/>
              </a:lnSpc>
              <a:spcBef>
                <a:spcPts val="1800"/>
              </a:spcBef>
              <a:buClr>
                <a:schemeClr val="dk1"/>
              </a:buClr>
              <a:buSzPct val="285714"/>
              <a:buFont typeface="Noto Sans Symbols"/>
              <a:buNone/>
            </a:pPr>
            <a:endParaRPr lang="en-US" dirty="0"/>
          </a:p>
        </p:txBody>
      </p:sp>
      <p:sp>
        <p:nvSpPr>
          <p:cNvPr id="5" name="Rectangle: Rounded Corners 4">
            <a:extLst>
              <a:ext uri="{FF2B5EF4-FFF2-40B4-BE49-F238E27FC236}">
                <a16:creationId xmlns:a16="http://schemas.microsoft.com/office/drawing/2014/main" id="{30E24718-7C77-3C6C-47DB-27A5A6476F45}"/>
              </a:ext>
            </a:extLst>
          </p:cNvPr>
          <p:cNvSpPr/>
          <p:nvPr/>
        </p:nvSpPr>
        <p:spPr>
          <a:xfrm>
            <a:off x="5715751" y="1073265"/>
            <a:ext cx="5671958" cy="1385988"/>
          </a:xfrm>
          <a:prstGeom prst="roundRect">
            <a:avLst/>
          </a:pr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r>
              <a:rPr lang="en-US" dirty="0"/>
              <a:t>Starting in 2026, a 2-hour ethics course is required as part of the maintenance cycle. Ethics courses relating to health &amp; safety or other science professional designation (i.e. engineering; chemistry; etc.) will be acceptable.</a:t>
            </a:r>
          </a:p>
          <a:p>
            <a:endParaRPr lang="en-CA" dirty="0"/>
          </a:p>
        </p:txBody>
      </p:sp>
      <p:sp>
        <p:nvSpPr>
          <p:cNvPr id="2" name="Rectangle: Rounded Corners 1">
            <a:extLst>
              <a:ext uri="{FF2B5EF4-FFF2-40B4-BE49-F238E27FC236}">
                <a16:creationId xmlns:a16="http://schemas.microsoft.com/office/drawing/2014/main" id="{91AF4E95-9390-E091-6473-57CBF1E31489}"/>
              </a:ext>
            </a:extLst>
          </p:cNvPr>
          <p:cNvSpPr/>
          <p:nvPr/>
        </p:nvSpPr>
        <p:spPr>
          <a:xfrm>
            <a:off x="5715751" y="2707170"/>
            <a:ext cx="5671958" cy="1385988"/>
          </a:xfrm>
          <a:prstGeom prst="roundRect">
            <a:avLst/>
          </a:prstGeom>
          <a:solidFill>
            <a:srgbClr val="00B050"/>
          </a:solidFill>
          <a:ln>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r>
              <a:rPr lang="en-US" dirty="0"/>
              <a:t>CRBOH is in discussion to allot points for any members who volunteer for the 2027 IOHA Conference in Montréal, specific to the Conference.  Attendees to the conference will also be eligible for RM points.</a:t>
            </a:r>
          </a:p>
          <a:p>
            <a:endParaRPr lang="en-CA" dirty="0"/>
          </a:p>
        </p:txBody>
      </p:sp>
    </p:spTree>
    <p:extLst>
      <p:ext uri="{BB962C8B-B14F-4D97-AF65-F5344CB8AC3E}">
        <p14:creationId xmlns:p14="http://schemas.microsoft.com/office/powerpoint/2010/main" val="1527290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75"/>
        <p:cNvGrpSpPr/>
        <p:nvPr/>
      </p:nvGrpSpPr>
      <p:grpSpPr>
        <a:xfrm>
          <a:off x="0" y="0"/>
          <a:ext cx="0" cy="0"/>
          <a:chOff x="0" y="0"/>
          <a:chExt cx="0" cy="0"/>
        </a:xfrm>
      </p:grpSpPr>
      <p:sp>
        <p:nvSpPr>
          <p:cNvPr id="483" name="Rectangle 482">
            <a:extLst>
              <a:ext uri="{FF2B5EF4-FFF2-40B4-BE49-F238E27FC236}">
                <a16:creationId xmlns:a16="http://schemas.microsoft.com/office/drawing/2014/main" id="{EA3CC36C-210F-452E-B0C6-CAE94609D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4900"/>
            <a:ext cx="12192000" cy="19431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85" name="Rectangle 484">
            <a:extLst>
              <a:ext uri="{FF2B5EF4-FFF2-40B4-BE49-F238E27FC236}">
                <a16:creationId xmlns:a16="http://schemas.microsoft.com/office/drawing/2014/main" id="{FD77E017-7BFF-4018-BF75-AF8C6DDF08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9185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Google Shape;476;p45"/>
          <p:cNvSpPr txBox="1">
            <a:spLocks noGrp="1"/>
          </p:cNvSpPr>
          <p:nvPr>
            <p:ph type="title"/>
          </p:nvPr>
        </p:nvSpPr>
        <p:spPr>
          <a:xfrm>
            <a:off x="2231136" y="4325791"/>
            <a:ext cx="7729728" cy="1188720"/>
          </a:xfrm>
          <a:prstGeom prst="rect">
            <a:avLst/>
          </a:prstGeom>
        </p:spPr>
        <p:txBody>
          <a:bodyPr spcFirstLastPara="1" vert="horz" lIns="182880" tIns="182880" rIns="182880" bIns="182880" rtlCol="0" anchor="ctr" anchorCtr="0">
            <a:normAutofit/>
          </a:bodyPr>
          <a:lstStyle/>
          <a:p>
            <a:pPr lvl="0" indent="0">
              <a:spcAft>
                <a:spcPts val="0"/>
              </a:spcAft>
              <a:buClr>
                <a:srgbClr val="7E3D1E"/>
              </a:buClr>
              <a:buSzPts val="3200"/>
            </a:pPr>
            <a:r>
              <a:rPr lang="en-US" sz="2800" b="1" dirty="0"/>
              <a:t>REGISTRATION MAINTENANCE &amp; POINTS REPORT</a:t>
            </a:r>
            <a:endParaRPr lang="en-US" sz="2800" dirty="0"/>
          </a:p>
        </p:txBody>
      </p:sp>
      <p:graphicFrame>
        <p:nvGraphicFramePr>
          <p:cNvPr id="478" name="Text Placeholder 2">
            <a:extLst>
              <a:ext uri="{FF2B5EF4-FFF2-40B4-BE49-F238E27FC236}">
                <a16:creationId xmlns:a16="http://schemas.microsoft.com/office/drawing/2014/main" id="{99B2F3F7-645D-213C-55E1-BD0A948AE1D4}"/>
              </a:ext>
            </a:extLst>
          </p:cNvPr>
          <p:cNvGraphicFramePr/>
          <p:nvPr>
            <p:extLst>
              <p:ext uri="{D42A27DB-BD31-4B8C-83A1-F6EECF244321}">
                <p14:modId xmlns:p14="http://schemas.microsoft.com/office/powerpoint/2010/main" val="4125444521"/>
              </p:ext>
            </p:extLst>
          </p:nvPr>
        </p:nvGraphicFramePr>
        <p:xfrm>
          <a:off x="921592" y="941466"/>
          <a:ext cx="10340658" cy="2788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3625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56"/>
        <p:cNvGrpSpPr/>
        <p:nvPr/>
      </p:nvGrpSpPr>
      <p:grpSpPr>
        <a:xfrm>
          <a:off x="0" y="0"/>
          <a:ext cx="0" cy="0"/>
          <a:chOff x="0" y="0"/>
          <a:chExt cx="0" cy="0"/>
        </a:xfrm>
      </p:grpSpPr>
      <p:sp useBgFill="1">
        <p:nvSpPr>
          <p:cNvPr id="365" name="Rectangle 364">
            <a:extLst>
              <a:ext uri="{FF2B5EF4-FFF2-40B4-BE49-F238E27FC236}">
                <a16:creationId xmlns:a16="http://schemas.microsoft.com/office/drawing/2014/main" id="{3ED03601-4724-4293-A32A-3A0879C5D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Rectangle 366">
            <a:extLst>
              <a:ext uri="{FF2B5EF4-FFF2-40B4-BE49-F238E27FC236}">
                <a16:creationId xmlns:a16="http://schemas.microsoft.com/office/drawing/2014/main" id="{5E433AC3-E189-483B-9E8C-DFD5D2A186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12192000" cy="19394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Google Shape;357;p30"/>
          <p:cNvSpPr txBox="1">
            <a:spLocks noGrp="1"/>
          </p:cNvSpPr>
          <p:nvPr>
            <p:ph type="ctrTitle"/>
          </p:nvPr>
        </p:nvSpPr>
        <p:spPr>
          <a:xfrm>
            <a:off x="1600200" y="4269282"/>
            <a:ext cx="8991600" cy="1264762"/>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6800"/>
              <a:buFont typeface="Cambria"/>
              <a:buNone/>
            </a:pPr>
            <a:r>
              <a:rPr lang="en-US" sz="3200"/>
              <a:t>FUTURE OF THE PROFESSION</a:t>
            </a:r>
            <a:br>
              <a:rPr lang="en-US" sz="3200"/>
            </a:br>
            <a:r>
              <a:rPr lang="en-US" sz="3200"/>
              <a:t>REPORT	</a:t>
            </a:r>
          </a:p>
        </p:txBody>
      </p:sp>
      <p:sp>
        <p:nvSpPr>
          <p:cNvPr id="358" name="Google Shape;358;p30"/>
          <p:cNvSpPr txBox="1">
            <a:spLocks noGrp="1"/>
          </p:cNvSpPr>
          <p:nvPr>
            <p:ph type="subTitle" idx="1"/>
          </p:nvPr>
        </p:nvSpPr>
        <p:spPr>
          <a:xfrm>
            <a:off x="2695194" y="5688535"/>
            <a:ext cx="6801612" cy="536125"/>
          </a:xfrm>
          <a:prstGeom prst="rect">
            <a:avLst/>
          </a:prstGeom>
        </p:spPr>
        <p:txBody>
          <a:bodyPr spcFirstLastPara="1" lIns="91425" tIns="45700" rIns="91425" bIns="45700" anchorCtr="0">
            <a:normAutofit/>
          </a:bodyPr>
          <a:lstStyle/>
          <a:p>
            <a:pPr>
              <a:spcBef>
                <a:spcPts val="0"/>
              </a:spcBef>
              <a:spcAft>
                <a:spcPts val="600"/>
              </a:spcAft>
              <a:buSzPts val="2000"/>
            </a:pPr>
            <a:r>
              <a:rPr lang="en-US" sz="1800" b="1" dirty="0">
                <a:solidFill>
                  <a:srgbClr val="FFFFFF"/>
                </a:solidFill>
              </a:rPr>
              <a:t>Joey Bellino, ROH  </a:t>
            </a:r>
          </a:p>
          <a:p>
            <a:pPr marL="0" lvl="0" indent="0" rtl="0">
              <a:spcBef>
                <a:spcPts val="0"/>
              </a:spcBef>
              <a:spcAft>
                <a:spcPts val="600"/>
              </a:spcAft>
              <a:buSzPts val="2000"/>
              <a:buNone/>
            </a:pPr>
            <a:endParaRPr lang="en-US" sz="1800" dirty="0">
              <a:solidFill>
                <a:srgbClr val="FFFFFF"/>
              </a:solidFill>
            </a:endParaRPr>
          </a:p>
        </p:txBody>
      </p:sp>
      <p:pic>
        <p:nvPicPr>
          <p:cNvPr id="3" name="Picture 2">
            <a:extLst>
              <a:ext uri="{FF2B5EF4-FFF2-40B4-BE49-F238E27FC236}">
                <a16:creationId xmlns:a16="http://schemas.microsoft.com/office/drawing/2014/main" id="{22B078AE-2900-C651-3CAB-4CD088E83DE0}"/>
              </a:ext>
            </a:extLst>
          </p:cNvPr>
          <p:cNvPicPr>
            <a:picLocks noChangeAspect="1"/>
          </p:cNvPicPr>
          <p:nvPr/>
        </p:nvPicPr>
        <p:blipFill>
          <a:blip r:embed="rId3"/>
          <a:stretch>
            <a:fillRect/>
          </a:stretch>
        </p:blipFill>
        <p:spPr>
          <a:xfrm>
            <a:off x="4481904" y="716477"/>
            <a:ext cx="3228191" cy="3228191"/>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23">
          <a:extLst>
            <a:ext uri="{FF2B5EF4-FFF2-40B4-BE49-F238E27FC236}">
              <a16:creationId xmlns:a16="http://schemas.microsoft.com/office/drawing/2014/main" id="{119F7662-C0D8-CB47-2BF7-2220F7D26ED3}"/>
            </a:ext>
          </a:extLst>
        </p:cNvPr>
        <p:cNvGrpSpPr/>
        <p:nvPr/>
      </p:nvGrpSpPr>
      <p:grpSpPr>
        <a:xfrm>
          <a:off x="0" y="0"/>
          <a:ext cx="0" cy="0"/>
          <a:chOff x="0" y="0"/>
          <a:chExt cx="0" cy="0"/>
        </a:xfrm>
      </p:grpSpPr>
      <p:sp>
        <p:nvSpPr>
          <p:cNvPr id="558" name="Rectangle 557">
            <a:extLst>
              <a:ext uri="{FF2B5EF4-FFF2-40B4-BE49-F238E27FC236}">
                <a16:creationId xmlns:a16="http://schemas.microsoft.com/office/drawing/2014/main" id="{A444DCF0-2B90-1082-C697-285E65037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Rectangle 559">
            <a:extLst>
              <a:ext uri="{FF2B5EF4-FFF2-40B4-BE49-F238E27FC236}">
                <a16:creationId xmlns:a16="http://schemas.microsoft.com/office/drawing/2014/main" id="{AEBEDFD5-1123-A6DF-6AD7-4C74B6990E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 name="Rectangle 561">
            <a:extLst>
              <a:ext uri="{FF2B5EF4-FFF2-40B4-BE49-F238E27FC236}">
                <a16:creationId xmlns:a16="http://schemas.microsoft.com/office/drawing/2014/main" id="{1716DCCD-91A6-6688-94DC-64F0FD841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Google Shape;524;p10">
            <a:extLst>
              <a:ext uri="{FF2B5EF4-FFF2-40B4-BE49-F238E27FC236}">
                <a16:creationId xmlns:a16="http://schemas.microsoft.com/office/drawing/2014/main" id="{65F4E8F6-6549-F8BD-1241-7E8F60A34261}"/>
              </a:ext>
            </a:extLst>
          </p:cNvPr>
          <p:cNvSpPr txBox="1">
            <a:spLocks noGrp="1"/>
          </p:cNvSpPr>
          <p:nvPr>
            <p:ph type="title"/>
          </p:nvPr>
        </p:nvSpPr>
        <p:spPr>
          <a:xfrm>
            <a:off x="2231136" y="467418"/>
            <a:ext cx="7729728" cy="1188720"/>
          </a:xfrm>
          <a:prstGeom prst="rect">
            <a:avLst/>
          </a:prstGeom>
          <a:solidFill>
            <a:srgbClr val="FFFFFF"/>
          </a:solidFill>
        </p:spPr>
        <p:txBody>
          <a:bodyPr spcFirstLastPara="1" lIns="91425" tIns="45700" rIns="91425" bIns="45700" anchorCtr="0">
            <a:normAutofit/>
          </a:bodyPr>
          <a:lstStyle/>
          <a:p>
            <a:pPr lvl="0">
              <a:defRPr b="1"/>
            </a:pPr>
            <a:r>
              <a:rPr lang="en-US" dirty="0">
                <a:solidFill>
                  <a:schemeClr val="tx1"/>
                </a:solidFill>
              </a:rPr>
              <a:t>HIGHLIGHTS</a:t>
            </a:r>
            <a:endParaRPr lang="en-US" b="1" dirty="0">
              <a:solidFill>
                <a:schemeClr val="tx1"/>
              </a:solidFill>
            </a:endParaRPr>
          </a:p>
        </p:txBody>
      </p:sp>
      <p:sp>
        <p:nvSpPr>
          <p:cNvPr id="8" name="Content Placeholder 7">
            <a:extLst>
              <a:ext uri="{FF2B5EF4-FFF2-40B4-BE49-F238E27FC236}">
                <a16:creationId xmlns:a16="http://schemas.microsoft.com/office/drawing/2014/main" id="{CF912E15-B6A3-32E2-8F6E-D78C8C1462A1}"/>
              </a:ext>
            </a:extLst>
          </p:cNvPr>
          <p:cNvSpPr>
            <a:spLocks noGrp="1"/>
          </p:cNvSpPr>
          <p:nvPr>
            <p:ph idx="1"/>
          </p:nvPr>
        </p:nvSpPr>
        <p:spPr>
          <a:xfrm>
            <a:off x="2231136" y="2003562"/>
            <a:ext cx="7729728" cy="3101983"/>
          </a:xfrm>
        </p:spPr>
        <p:txBody>
          <a:bodyPr>
            <a:normAutofit/>
          </a:bodyPr>
          <a:lstStyle/>
          <a:p>
            <a:r>
              <a:rPr lang="en-US" dirty="0"/>
              <a:t>Committee published “What An Occupational Hygienist Can Do For A Workplace” document.</a:t>
            </a:r>
          </a:p>
          <a:p>
            <a:r>
              <a:rPr lang="en-US" dirty="0"/>
              <a:t>Work continues on updating and promoting title/scope protection presentations and other promotional presentations.</a:t>
            </a:r>
          </a:p>
          <a:p>
            <a:r>
              <a:rPr lang="en-CA" dirty="0"/>
              <a:t>Provides content for LinkedIn posts promoting the occupational hygiene profession</a:t>
            </a:r>
          </a:p>
          <a:p>
            <a:r>
              <a:rPr lang="en-US" dirty="0"/>
              <a:t>Exploring options for committee members to make presentations at schools and conferences. </a:t>
            </a:r>
          </a:p>
          <a:p>
            <a:r>
              <a:rPr lang="en-US" dirty="0"/>
              <a:t>Continue discussions with stakeholders and key partners in the industry.</a:t>
            </a:r>
          </a:p>
          <a:p>
            <a:endParaRPr lang="en-CA" dirty="0"/>
          </a:p>
        </p:txBody>
      </p:sp>
    </p:spTree>
    <p:extLst>
      <p:ext uri="{BB962C8B-B14F-4D97-AF65-F5344CB8AC3E}">
        <p14:creationId xmlns:p14="http://schemas.microsoft.com/office/powerpoint/2010/main" val="198507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75"/>
        <p:cNvGrpSpPr/>
        <p:nvPr/>
      </p:nvGrpSpPr>
      <p:grpSpPr>
        <a:xfrm>
          <a:off x="0" y="0"/>
          <a:ext cx="0" cy="0"/>
          <a:chOff x="0" y="0"/>
          <a:chExt cx="0" cy="0"/>
        </a:xfrm>
      </p:grpSpPr>
      <p:sp useBgFill="1">
        <p:nvSpPr>
          <p:cNvPr id="506" name="Rectangle 505">
            <a:extLst>
              <a:ext uri="{FF2B5EF4-FFF2-40B4-BE49-F238E27FC236}">
                <a16:creationId xmlns:a16="http://schemas.microsoft.com/office/drawing/2014/main" id="{3ED03601-4724-4293-A32A-3A0879C5D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Rectangle 507">
            <a:extLst>
              <a:ext uri="{FF2B5EF4-FFF2-40B4-BE49-F238E27FC236}">
                <a16:creationId xmlns:a16="http://schemas.microsoft.com/office/drawing/2014/main" id="{5E433AC3-E189-483B-9E8C-DFD5D2A186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12192000" cy="19394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Google Shape;476;p45"/>
          <p:cNvSpPr txBox="1">
            <a:spLocks noGrp="1"/>
          </p:cNvSpPr>
          <p:nvPr>
            <p:ph type="title" idx="4294967295"/>
          </p:nvPr>
        </p:nvSpPr>
        <p:spPr>
          <a:xfrm>
            <a:off x="628427" y="5311796"/>
            <a:ext cx="4310989" cy="1025702"/>
          </a:xfrm>
          <a:prstGeom prst="rect">
            <a:avLst/>
          </a:prstGeom>
        </p:spPr>
        <p:txBody>
          <a:bodyPr spcFirstLastPara="1" vert="horz" lIns="274320" tIns="182880" rIns="274320" bIns="182880" rtlCol="0" anchor="ctr" anchorCtr="1">
            <a:normAutofit fontScale="90000"/>
          </a:bodyPr>
          <a:lstStyle/>
          <a:p>
            <a:pPr lvl="0" indent="0">
              <a:spcAft>
                <a:spcPts val="0"/>
              </a:spcAft>
              <a:buClr>
                <a:srgbClr val="7E3D1E"/>
              </a:buClr>
              <a:buSzPts val="3200"/>
            </a:pPr>
            <a:r>
              <a:rPr lang="en-US" sz="3200" dirty="0"/>
              <a:t>FUTURE OF THE PROFESSION</a:t>
            </a:r>
          </a:p>
        </p:txBody>
      </p:sp>
      <p:graphicFrame>
        <p:nvGraphicFramePr>
          <p:cNvPr id="501" name="Text Placeholder 2">
            <a:extLst>
              <a:ext uri="{FF2B5EF4-FFF2-40B4-BE49-F238E27FC236}">
                <a16:creationId xmlns:a16="http://schemas.microsoft.com/office/drawing/2014/main" id="{08EECA9B-9524-48CB-0682-966542807231}"/>
              </a:ext>
            </a:extLst>
          </p:cNvPr>
          <p:cNvGraphicFramePr/>
          <p:nvPr>
            <p:extLst>
              <p:ext uri="{D42A27DB-BD31-4B8C-83A1-F6EECF244321}">
                <p14:modId xmlns:p14="http://schemas.microsoft.com/office/powerpoint/2010/main" val="4129623491"/>
              </p:ext>
            </p:extLst>
          </p:nvPr>
        </p:nvGraphicFramePr>
        <p:xfrm>
          <a:off x="4487594" y="227564"/>
          <a:ext cx="7704406" cy="5882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43266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56">
          <a:extLst>
            <a:ext uri="{FF2B5EF4-FFF2-40B4-BE49-F238E27FC236}">
              <a16:creationId xmlns:a16="http://schemas.microsoft.com/office/drawing/2014/main" id="{A8FD30BD-71EC-D65B-48C9-6E9E1674934B}"/>
            </a:ext>
          </a:extLst>
        </p:cNvPr>
        <p:cNvGrpSpPr/>
        <p:nvPr/>
      </p:nvGrpSpPr>
      <p:grpSpPr>
        <a:xfrm>
          <a:off x="0" y="0"/>
          <a:ext cx="0" cy="0"/>
          <a:chOff x="0" y="0"/>
          <a:chExt cx="0" cy="0"/>
        </a:xfrm>
      </p:grpSpPr>
      <p:sp>
        <p:nvSpPr>
          <p:cNvPr id="374" name="Rectangle 373">
            <a:extLst>
              <a:ext uri="{FF2B5EF4-FFF2-40B4-BE49-F238E27FC236}">
                <a16:creationId xmlns:a16="http://schemas.microsoft.com/office/drawing/2014/main" id="{A4F32040-AEF9-46E5-8AF1-F37E8E77C9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Google Shape;357;p30">
            <a:extLst>
              <a:ext uri="{FF2B5EF4-FFF2-40B4-BE49-F238E27FC236}">
                <a16:creationId xmlns:a16="http://schemas.microsoft.com/office/drawing/2014/main" id="{97DBEF15-E28F-3811-9F3C-F06E11B01318}"/>
              </a:ext>
            </a:extLst>
          </p:cNvPr>
          <p:cNvSpPr txBox="1">
            <a:spLocks noGrp="1"/>
          </p:cNvSpPr>
          <p:nvPr>
            <p:ph type="ctrTitle"/>
          </p:nvPr>
        </p:nvSpPr>
        <p:spPr>
          <a:xfrm>
            <a:off x="1600200" y="4269282"/>
            <a:ext cx="8991600" cy="1264762"/>
          </a:xfrm>
          <a:prstGeom prst="rect">
            <a:avLst/>
          </a:prstGeom>
        </p:spPr>
        <p:txBody>
          <a:bodyPr spcFirstLastPara="1" lIns="91425" tIns="45700" rIns="91425" bIns="45700" anchorCtr="0">
            <a:normAutofit/>
          </a:bodyPr>
          <a:lstStyle/>
          <a:p>
            <a:pPr lvl="0">
              <a:spcBef>
                <a:spcPts val="0"/>
              </a:spcBef>
              <a:buClr>
                <a:schemeClr val="dk1"/>
              </a:buClr>
              <a:buSzPts val="6800"/>
            </a:pPr>
            <a:r>
              <a:rPr lang="en-US" sz="3200"/>
              <a:t>Awards</a:t>
            </a:r>
          </a:p>
        </p:txBody>
      </p:sp>
      <p:sp>
        <p:nvSpPr>
          <p:cNvPr id="358" name="Google Shape;358;p30">
            <a:extLst>
              <a:ext uri="{FF2B5EF4-FFF2-40B4-BE49-F238E27FC236}">
                <a16:creationId xmlns:a16="http://schemas.microsoft.com/office/drawing/2014/main" id="{BF623493-BC88-416C-8814-F8D114511332}"/>
              </a:ext>
            </a:extLst>
          </p:cNvPr>
          <p:cNvSpPr txBox="1">
            <a:spLocks noGrp="1"/>
          </p:cNvSpPr>
          <p:nvPr>
            <p:ph type="subTitle" idx="1"/>
          </p:nvPr>
        </p:nvSpPr>
        <p:spPr>
          <a:xfrm>
            <a:off x="2560320" y="5688535"/>
            <a:ext cx="7071360" cy="684273"/>
          </a:xfrm>
          <a:prstGeom prst="rect">
            <a:avLst/>
          </a:prstGeom>
        </p:spPr>
        <p:txBody>
          <a:bodyPr spcFirstLastPara="1" lIns="91425" tIns="45700" rIns="91425" bIns="45700" anchorCtr="0">
            <a:noAutofit/>
          </a:bodyPr>
          <a:lstStyle/>
          <a:p>
            <a:pPr lvl="0">
              <a:lnSpc>
                <a:spcPct val="90000"/>
              </a:lnSpc>
              <a:spcBef>
                <a:spcPts val="0"/>
              </a:spcBef>
              <a:spcAft>
                <a:spcPts val="600"/>
              </a:spcAft>
              <a:buSzPts val="2000"/>
            </a:pPr>
            <a:r>
              <a:rPr lang="en-US" b="1" dirty="0">
                <a:solidFill>
                  <a:srgbClr val="FFFFFF"/>
                </a:solidFill>
              </a:rPr>
              <a:t>Presented By </a:t>
            </a:r>
            <a:br>
              <a:rPr lang="en-US" b="1" dirty="0">
                <a:solidFill>
                  <a:srgbClr val="FFFFFF"/>
                </a:solidFill>
              </a:rPr>
            </a:br>
            <a:r>
              <a:rPr lang="en-US" b="1" spc="200" dirty="0">
                <a:solidFill>
                  <a:srgbClr val="FFFFFF"/>
                </a:solidFill>
              </a:rPr>
              <a:t>Brad </a:t>
            </a:r>
            <a:r>
              <a:rPr lang="en-US" b="1" spc="200" dirty="0" err="1">
                <a:solidFill>
                  <a:srgbClr val="FFFFFF"/>
                </a:solidFill>
              </a:rPr>
              <a:t>Schmermund</a:t>
            </a:r>
            <a:r>
              <a:rPr lang="en-US" b="1" spc="200" dirty="0">
                <a:solidFill>
                  <a:srgbClr val="FFFFFF"/>
                </a:solidFill>
              </a:rPr>
              <a:t>, ROH</a:t>
            </a:r>
            <a:endParaRPr lang="en-US" b="1" dirty="0">
              <a:solidFill>
                <a:srgbClr val="FFFFFF"/>
              </a:solidFill>
            </a:endParaRPr>
          </a:p>
        </p:txBody>
      </p:sp>
      <p:sp>
        <p:nvSpPr>
          <p:cNvPr id="376" name="Rectangle 375">
            <a:extLst>
              <a:ext uri="{FF2B5EF4-FFF2-40B4-BE49-F238E27FC236}">
                <a16:creationId xmlns:a16="http://schemas.microsoft.com/office/drawing/2014/main" id="{6B8C0EB2-C10C-42B9-BFAD-DF1446B2B8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15865" y="640555"/>
            <a:ext cx="3760270" cy="33120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8" name="Rectangle 377">
            <a:extLst>
              <a:ext uri="{FF2B5EF4-FFF2-40B4-BE49-F238E27FC236}">
                <a16:creationId xmlns:a16="http://schemas.microsoft.com/office/drawing/2014/main" id="{669E3421-DF66-440D-8C55-242453785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1500" y="806112"/>
            <a:ext cx="3429000" cy="29809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1" name="Graphic 370" descr="Trophy">
            <a:extLst>
              <a:ext uri="{FF2B5EF4-FFF2-40B4-BE49-F238E27FC236}">
                <a16:creationId xmlns:a16="http://schemas.microsoft.com/office/drawing/2014/main" id="{05BF1C43-7918-E5BB-6215-1A1A516F823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70120" y="970704"/>
            <a:ext cx="2651760" cy="2651760"/>
          </a:xfrm>
          <a:prstGeom prst="rect">
            <a:avLst/>
          </a:prstGeom>
        </p:spPr>
      </p:pic>
    </p:spTree>
    <p:extLst>
      <p:ext uri="{BB962C8B-B14F-4D97-AF65-F5344CB8AC3E}">
        <p14:creationId xmlns:p14="http://schemas.microsoft.com/office/powerpoint/2010/main" val="28879772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7D4B5-70A0-41A6-B94C-EEBAE1DD9ECE}"/>
              </a:ext>
            </a:extLst>
          </p:cNvPr>
          <p:cNvSpPr>
            <a:spLocks noGrp="1"/>
          </p:cNvSpPr>
          <p:nvPr>
            <p:ph type="title"/>
          </p:nvPr>
        </p:nvSpPr>
        <p:spPr>
          <a:xfrm>
            <a:off x="790043" y="1479941"/>
            <a:ext cx="4753466" cy="1293028"/>
          </a:xfrm>
        </p:spPr>
        <p:txBody>
          <a:bodyPr vert="horz" lIns="91440" tIns="45720" rIns="91440" bIns="45720" rtlCol="0" anchor="b">
            <a:normAutofit fontScale="90000"/>
          </a:bodyPr>
          <a:lstStyle/>
          <a:p>
            <a:r>
              <a:rPr lang="en-US" sz="3600" b="1" dirty="0"/>
              <a:t>MARC COUSINEAU</a:t>
            </a:r>
            <a:br>
              <a:rPr lang="en-US" sz="3600" dirty="0"/>
            </a:br>
            <a:r>
              <a:rPr lang="en-US" sz="3600" dirty="0"/>
              <a:t>Student Award</a:t>
            </a:r>
          </a:p>
        </p:txBody>
      </p:sp>
      <p:sp>
        <p:nvSpPr>
          <p:cNvPr id="3" name="Text Placeholder 2">
            <a:extLst>
              <a:ext uri="{FF2B5EF4-FFF2-40B4-BE49-F238E27FC236}">
                <a16:creationId xmlns:a16="http://schemas.microsoft.com/office/drawing/2014/main" id="{6AE84CA7-335F-43F8-B312-EA9012750C10}"/>
              </a:ext>
            </a:extLst>
          </p:cNvPr>
          <p:cNvSpPr>
            <a:spLocks noGrp="1"/>
          </p:cNvSpPr>
          <p:nvPr>
            <p:ph type="body" idx="1"/>
          </p:nvPr>
        </p:nvSpPr>
        <p:spPr>
          <a:xfrm>
            <a:off x="790043" y="2962068"/>
            <a:ext cx="4753466" cy="2679419"/>
          </a:xfrm>
        </p:spPr>
        <p:txBody>
          <a:bodyPr vert="horz" lIns="91440" tIns="45720" rIns="91440" bIns="45720" rtlCol="0">
            <a:normAutofit/>
          </a:bodyPr>
          <a:lstStyle/>
          <a:p>
            <a:pPr>
              <a:spcAft>
                <a:spcPts val="600"/>
              </a:spcAft>
            </a:pPr>
            <a:r>
              <a:rPr lang="en-US" sz="1800" b="0" i="0" u="none" strike="noStrike" dirty="0">
                <a:solidFill>
                  <a:schemeClr val="tx1"/>
                </a:solidFill>
              </a:rPr>
              <a:t>Congratulations to our 2026 recipient!</a:t>
            </a:r>
          </a:p>
          <a:p>
            <a:pPr marL="457200" lvl="2" indent="-228600">
              <a:spcBef>
                <a:spcPts val="0"/>
              </a:spcBef>
              <a:spcAft>
                <a:spcPts val="600"/>
              </a:spcAft>
              <a:buFont typeface="Arial" panose="020B0604020202020204" pitchFamily="34" charset="0"/>
              <a:buChar char="•"/>
            </a:pPr>
            <a:endParaRPr lang="en-US" dirty="0">
              <a:solidFill>
                <a:schemeClr val="tx1"/>
              </a:solidFill>
            </a:endParaRPr>
          </a:p>
          <a:p>
            <a:pPr marL="0" lvl="1">
              <a:spcBef>
                <a:spcPts val="0"/>
              </a:spcBef>
              <a:spcAft>
                <a:spcPts val="600"/>
              </a:spcAft>
            </a:pPr>
            <a:r>
              <a:rPr lang="en-US" sz="1800" dirty="0"/>
              <a:t>Kiana </a:t>
            </a:r>
            <a:r>
              <a:rPr lang="en-US" sz="1800" dirty="0" err="1"/>
              <a:t>Bonamin</a:t>
            </a:r>
            <a:endParaRPr lang="en-US" sz="1800" dirty="0"/>
          </a:p>
          <a:p>
            <a:r>
              <a:rPr lang="en-US" sz="1800" b="0" dirty="0">
                <a:solidFill>
                  <a:schemeClr val="tx1"/>
                </a:solidFill>
              </a:rPr>
              <a:t>Enrolled in </a:t>
            </a:r>
            <a:r>
              <a:rPr lang="en-US" b="0" dirty="0">
                <a:solidFill>
                  <a:schemeClr val="tx1"/>
                </a:solidFill>
              </a:rPr>
              <a:t>Occupational and Environmental Hygiene(OEH) M.Sc. program 	</a:t>
            </a:r>
            <a:endParaRPr lang="en-US" sz="1800" b="0" dirty="0">
              <a:solidFill>
                <a:schemeClr val="tx1"/>
              </a:solidFill>
            </a:endParaRPr>
          </a:p>
          <a:p>
            <a:pPr marL="0" lvl="1">
              <a:spcBef>
                <a:spcPts val="0"/>
              </a:spcBef>
              <a:spcAft>
                <a:spcPts val="600"/>
              </a:spcAft>
            </a:pPr>
            <a:endParaRPr lang="en-US" sz="1800" b="0" dirty="0"/>
          </a:p>
          <a:p>
            <a:pPr marL="0" lvl="1">
              <a:spcBef>
                <a:spcPts val="0"/>
              </a:spcBef>
              <a:spcAft>
                <a:spcPts val="600"/>
              </a:spcAft>
            </a:pPr>
            <a:r>
              <a:rPr lang="en-US" b="0" dirty="0"/>
              <a:t>University of British Columbia</a:t>
            </a:r>
          </a:p>
        </p:txBody>
      </p:sp>
      <p:pic>
        <p:nvPicPr>
          <p:cNvPr id="5" name="Picture 4">
            <a:extLst>
              <a:ext uri="{FF2B5EF4-FFF2-40B4-BE49-F238E27FC236}">
                <a16:creationId xmlns:a16="http://schemas.microsoft.com/office/drawing/2014/main" id="{AB883B2A-156C-1A17-BC35-4E04DA60AF94}"/>
              </a:ext>
            </a:extLst>
          </p:cNvPr>
          <p:cNvPicPr>
            <a:picLocks noChangeAspect="1"/>
          </p:cNvPicPr>
          <p:nvPr/>
        </p:nvPicPr>
        <p:blipFill>
          <a:blip r:embed="rId2"/>
          <a:srcRect t="815" b="815"/>
          <a:stretch/>
        </p:blipFill>
        <p:spPr>
          <a:xfrm>
            <a:off x="6407004" y="1336566"/>
            <a:ext cx="4683948" cy="4607567"/>
          </a:xfrm>
          <a:prstGeom prst="rect">
            <a:avLst/>
          </a:prstGeom>
        </p:spPr>
      </p:pic>
    </p:spTree>
    <p:extLst>
      <p:ext uri="{BB962C8B-B14F-4D97-AF65-F5344CB8AC3E}">
        <p14:creationId xmlns:p14="http://schemas.microsoft.com/office/powerpoint/2010/main" val="2371751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26"/>
        <p:cNvGrpSpPr/>
        <p:nvPr/>
      </p:nvGrpSpPr>
      <p:grpSpPr>
        <a:xfrm>
          <a:off x="0" y="0"/>
          <a:ext cx="0" cy="0"/>
          <a:chOff x="0" y="0"/>
          <a:chExt cx="0" cy="0"/>
        </a:xfrm>
      </p:grpSpPr>
      <p:sp>
        <p:nvSpPr>
          <p:cNvPr id="527" name="Google Shape;527;p52"/>
          <p:cNvSpPr txBox="1">
            <a:spLocks noGrp="1"/>
          </p:cNvSpPr>
          <p:nvPr>
            <p:ph type="title"/>
          </p:nvPr>
        </p:nvSpPr>
        <p:spPr>
          <a:xfrm>
            <a:off x="6260951" y="2577558"/>
            <a:ext cx="5791200" cy="1702883"/>
          </a:xfrm>
          <a:prstGeom prst="rect">
            <a:avLst/>
          </a:prstGeom>
        </p:spPr>
        <p:txBody>
          <a:bodyPr spcFirstLastPara="1" vert="horz" lIns="91440" tIns="45720" rIns="91440" bIns="45720" rtlCol="0" anchor="b" anchorCtr="0">
            <a:normAutofit fontScale="90000"/>
          </a:bodyPr>
          <a:lstStyle/>
          <a:p>
            <a:pPr marL="0" lvl="0" indent="0">
              <a:spcAft>
                <a:spcPts val="0"/>
              </a:spcAft>
              <a:buClr>
                <a:srgbClr val="7E3D1E"/>
              </a:buClr>
              <a:buSzPts val="2880"/>
            </a:pPr>
            <a:r>
              <a:rPr lang="en-US" sz="3300" spc="200" dirty="0"/>
              <a:t>PRESIDENT’S REPORT </a:t>
            </a:r>
            <a:br>
              <a:rPr lang="en-US" sz="3300" spc="200" dirty="0"/>
            </a:br>
            <a:r>
              <a:rPr lang="en-US" sz="3300" spc="200" dirty="0"/>
              <a:t>(3:05-3:10 pm)</a:t>
            </a:r>
            <a:br>
              <a:rPr lang="en-US" sz="3300" spc="200" dirty="0"/>
            </a:br>
            <a:br>
              <a:rPr lang="en-US" sz="3300" spc="200" dirty="0"/>
            </a:br>
            <a:r>
              <a:rPr lang="en-US" sz="3300" b="1" spc="200" dirty="0"/>
              <a:t>KIET NGUYEN, ROH</a:t>
            </a:r>
          </a:p>
        </p:txBody>
      </p:sp>
      <p:pic>
        <p:nvPicPr>
          <p:cNvPr id="3" name="Picture 2">
            <a:extLst>
              <a:ext uri="{FF2B5EF4-FFF2-40B4-BE49-F238E27FC236}">
                <a16:creationId xmlns:a16="http://schemas.microsoft.com/office/drawing/2014/main" id="{34BAD7AF-BB3E-ED94-A09B-939F6E328C43}"/>
              </a:ext>
            </a:extLst>
          </p:cNvPr>
          <p:cNvPicPr>
            <a:picLocks noChangeAspect="1"/>
          </p:cNvPicPr>
          <p:nvPr/>
        </p:nvPicPr>
        <p:blipFill>
          <a:blip r:embed="rId3"/>
          <a:stretch>
            <a:fillRect/>
          </a:stretch>
        </p:blipFill>
        <p:spPr>
          <a:xfrm>
            <a:off x="1225475" y="1559859"/>
            <a:ext cx="3738282" cy="3738282"/>
          </a:xfrm>
          <a:prstGeom prst="rect">
            <a:avLst/>
          </a:prstGeom>
        </p:spPr>
      </p:pic>
    </p:spTree>
    <p:extLst>
      <p:ext uri="{BB962C8B-B14F-4D97-AF65-F5344CB8AC3E}">
        <p14:creationId xmlns:p14="http://schemas.microsoft.com/office/powerpoint/2010/main" val="989911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B7D4B5-70A0-41A6-B94C-EEBAE1DD9ECE}"/>
              </a:ext>
            </a:extLst>
          </p:cNvPr>
          <p:cNvSpPr>
            <a:spLocks noGrp="1"/>
          </p:cNvSpPr>
          <p:nvPr>
            <p:ph type="title"/>
          </p:nvPr>
        </p:nvSpPr>
        <p:spPr>
          <a:xfrm>
            <a:off x="2231136" y="467418"/>
            <a:ext cx="7729728" cy="1188720"/>
          </a:xfrm>
          <a:solidFill>
            <a:srgbClr val="FFFFFF"/>
          </a:solidFill>
        </p:spPr>
        <p:txBody>
          <a:bodyPr vert="horz" lIns="182880" tIns="182880" rIns="182880" bIns="182880" rtlCol="0" anchor="ctr">
            <a:normAutofit/>
          </a:bodyPr>
          <a:lstStyle/>
          <a:p>
            <a:r>
              <a:rPr lang="en-US" b="1" kern="1200" cap="all" spc="200" baseline="0" dirty="0">
                <a:solidFill>
                  <a:srgbClr val="262626"/>
                </a:solidFill>
                <a:latin typeface="+mj-lt"/>
                <a:ea typeface="+mj-ea"/>
                <a:cs typeface="+mj-cs"/>
              </a:rPr>
              <a:t>Andrea Sass-Kortsak </a:t>
            </a:r>
            <a:br>
              <a:rPr lang="en-US" kern="1200" cap="all" spc="200" baseline="0" dirty="0">
                <a:solidFill>
                  <a:srgbClr val="262626"/>
                </a:solidFill>
                <a:latin typeface="+mj-lt"/>
                <a:ea typeface="+mj-ea"/>
                <a:cs typeface="+mj-cs"/>
              </a:rPr>
            </a:br>
            <a:r>
              <a:rPr lang="en-US" kern="1200" cap="all" spc="200" baseline="0" dirty="0">
                <a:solidFill>
                  <a:srgbClr val="262626"/>
                </a:solidFill>
                <a:latin typeface="+mj-lt"/>
                <a:ea typeface="+mj-ea"/>
                <a:cs typeface="+mj-cs"/>
              </a:rPr>
              <a:t>Lifetime Achievement Award</a:t>
            </a:r>
          </a:p>
        </p:txBody>
      </p:sp>
      <p:sp>
        <p:nvSpPr>
          <p:cNvPr id="3" name="Text Placeholder 2">
            <a:extLst>
              <a:ext uri="{FF2B5EF4-FFF2-40B4-BE49-F238E27FC236}">
                <a16:creationId xmlns:a16="http://schemas.microsoft.com/office/drawing/2014/main" id="{6AE84CA7-335F-43F8-B312-EA9012750C10}"/>
              </a:ext>
            </a:extLst>
          </p:cNvPr>
          <p:cNvSpPr>
            <a:spLocks noGrp="1"/>
          </p:cNvSpPr>
          <p:nvPr>
            <p:ph type="body" idx="1"/>
          </p:nvPr>
        </p:nvSpPr>
        <p:spPr>
          <a:xfrm>
            <a:off x="3366735" y="2008764"/>
            <a:ext cx="6340658" cy="2879256"/>
          </a:xfrm>
        </p:spPr>
        <p:txBody>
          <a:bodyPr vert="horz" lIns="91440" tIns="45720" rIns="91440" bIns="45720" rtlCol="0">
            <a:normAutofit/>
          </a:bodyPr>
          <a:lstStyle/>
          <a:p>
            <a:pPr>
              <a:spcAft>
                <a:spcPts val="600"/>
              </a:spcAft>
            </a:pPr>
            <a:r>
              <a:rPr lang="en-US" sz="2800" b="0" i="0" u="none" strike="noStrike" cap="none" dirty="0">
                <a:solidFill>
                  <a:srgbClr val="404040"/>
                </a:solidFill>
              </a:rPr>
              <a:t>In </a:t>
            </a:r>
            <a:r>
              <a:rPr lang="en-US" sz="2800" b="0" i="0" u="none" strike="noStrike" cap="none" dirty="0" err="1">
                <a:solidFill>
                  <a:srgbClr val="404040"/>
                </a:solidFill>
              </a:rPr>
              <a:t>honour</a:t>
            </a:r>
            <a:r>
              <a:rPr lang="en-US" sz="2800" b="0" i="0" u="none" strike="noStrike" cap="none" dirty="0">
                <a:solidFill>
                  <a:srgbClr val="404040"/>
                </a:solidFill>
              </a:rPr>
              <a:t> of extensive and excellent contributions to the profession of occupational hygiene at a provincial, national and international level.</a:t>
            </a:r>
            <a:endParaRPr lang="en-US" sz="2800" cap="none" dirty="0">
              <a:solidFill>
                <a:srgbClr val="404040"/>
              </a:solidFill>
            </a:endParaRPr>
          </a:p>
        </p:txBody>
      </p:sp>
    </p:spTree>
    <p:extLst>
      <p:ext uri="{BB962C8B-B14F-4D97-AF65-F5344CB8AC3E}">
        <p14:creationId xmlns:p14="http://schemas.microsoft.com/office/powerpoint/2010/main" val="3448543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7D4B5-70A0-41A6-B94C-EEBAE1DD9ECE}"/>
              </a:ext>
            </a:extLst>
          </p:cNvPr>
          <p:cNvSpPr>
            <a:spLocks noGrp="1"/>
          </p:cNvSpPr>
          <p:nvPr>
            <p:ph type="title"/>
          </p:nvPr>
        </p:nvSpPr>
        <p:spPr>
          <a:xfrm>
            <a:off x="5460493" y="2386744"/>
            <a:ext cx="5925310" cy="1645920"/>
          </a:xfrm>
        </p:spPr>
        <p:txBody>
          <a:bodyPr vert="horz" lIns="274320" tIns="182880" rIns="274320" bIns="182880" rtlCol="0" anchor="ctr" anchorCtr="1">
            <a:normAutofit/>
          </a:bodyPr>
          <a:lstStyle/>
          <a:p>
            <a:r>
              <a:rPr lang="en-US" sz="3800" b="1" dirty="0"/>
              <a:t>2026 RECIPIENT</a:t>
            </a:r>
            <a:endParaRPr lang="en-US" sz="3800" dirty="0"/>
          </a:p>
        </p:txBody>
      </p:sp>
      <p:sp>
        <p:nvSpPr>
          <p:cNvPr id="3" name="Text Placeholder 2">
            <a:extLst>
              <a:ext uri="{FF2B5EF4-FFF2-40B4-BE49-F238E27FC236}">
                <a16:creationId xmlns:a16="http://schemas.microsoft.com/office/drawing/2014/main" id="{6AE84CA7-335F-43F8-B312-EA9012750C10}"/>
              </a:ext>
            </a:extLst>
          </p:cNvPr>
          <p:cNvSpPr>
            <a:spLocks noGrp="1"/>
          </p:cNvSpPr>
          <p:nvPr>
            <p:ph type="body" idx="1"/>
          </p:nvPr>
        </p:nvSpPr>
        <p:spPr>
          <a:xfrm>
            <a:off x="5804436" y="4352544"/>
            <a:ext cx="5242560" cy="1239894"/>
          </a:xfrm>
        </p:spPr>
        <p:txBody>
          <a:bodyPr vert="horz" lIns="91440" tIns="45720" rIns="91440" bIns="45720" rtlCol="0">
            <a:normAutofit/>
          </a:bodyPr>
          <a:lstStyle/>
          <a:p>
            <a:pPr algn="ctr">
              <a:spcAft>
                <a:spcPts val="200"/>
              </a:spcAft>
            </a:pPr>
            <a:r>
              <a:rPr lang="en-US" b="1" i="0" u="none" strike="noStrike" spc="200" dirty="0">
                <a:solidFill>
                  <a:schemeClr val="tx1">
                    <a:lumMod val="75000"/>
                    <a:lumOff val="25000"/>
                  </a:schemeClr>
                </a:solidFill>
              </a:rPr>
              <a:t>Lydia Renton</a:t>
            </a:r>
            <a:r>
              <a:rPr lang="en-US" b="1" spc="200" dirty="0">
                <a:solidFill>
                  <a:schemeClr val="tx1">
                    <a:lumMod val="75000"/>
                    <a:lumOff val="25000"/>
                  </a:schemeClr>
                </a:solidFill>
              </a:rPr>
              <a:t>,</a:t>
            </a:r>
            <a:r>
              <a:rPr lang="en-US" b="1" i="0" u="none" strike="noStrike" spc="200" dirty="0">
                <a:solidFill>
                  <a:schemeClr val="tx1">
                    <a:lumMod val="75000"/>
                    <a:lumOff val="25000"/>
                  </a:schemeClr>
                </a:solidFill>
              </a:rPr>
              <a:t> ROH </a:t>
            </a:r>
          </a:p>
        </p:txBody>
      </p:sp>
      <p:sp>
        <p:nvSpPr>
          <p:cNvPr id="11" name="Rectangle 10">
            <a:extLst>
              <a:ext uri="{FF2B5EF4-FFF2-40B4-BE49-F238E27FC236}">
                <a16:creationId xmlns:a16="http://schemas.microsoft.com/office/drawing/2014/main" id="{D2C8CFF3-1768-4D47-AF59-47911390EB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745" y="640080"/>
            <a:ext cx="4017265"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B05EA52-9370-4EC0-A437-A17F4A88C8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3861" y="802767"/>
            <a:ext cx="3685032" cy="4937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1E65987-B199-DEE7-27D9-961810513858}"/>
              </a:ext>
            </a:extLst>
          </p:cNvPr>
          <p:cNvPicPr>
            <a:picLocks noChangeAspect="1"/>
          </p:cNvPicPr>
          <p:nvPr/>
        </p:nvPicPr>
        <p:blipFill>
          <a:blip r:embed="rId2"/>
          <a:stretch>
            <a:fillRect/>
          </a:stretch>
        </p:blipFill>
        <p:spPr>
          <a:xfrm>
            <a:off x="1746264" y="1657129"/>
            <a:ext cx="1800225" cy="3105150"/>
          </a:xfrm>
          <a:prstGeom prst="rect">
            <a:avLst/>
          </a:prstGeom>
        </p:spPr>
      </p:pic>
    </p:spTree>
    <p:extLst>
      <p:ext uri="{BB962C8B-B14F-4D97-AF65-F5344CB8AC3E}">
        <p14:creationId xmlns:p14="http://schemas.microsoft.com/office/powerpoint/2010/main" val="2188127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415A823-2208-9811-A755-DE7EC6BB75E0}"/>
              </a:ext>
            </a:extLst>
          </p:cNvPr>
          <p:cNvSpPr txBox="1"/>
          <p:nvPr/>
        </p:nvSpPr>
        <p:spPr>
          <a:xfrm>
            <a:off x="1101969" y="2863828"/>
            <a:ext cx="8124093" cy="1446550"/>
          </a:xfrm>
          <a:prstGeom prst="rect">
            <a:avLst/>
          </a:prstGeom>
          <a:noFill/>
        </p:spPr>
        <p:txBody>
          <a:bodyPr wrap="square" rtlCol="0">
            <a:spAutoFit/>
          </a:bodyPr>
          <a:lstStyle/>
          <a:p>
            <a:r>
              <a:rPr lang="en-US" sz="4400" b="1" dirty="0">
                <a:solidFill>
                  <a:schemeClr val="bg1"/>
                </a:solidFill>
                <a:latin typeface="Lato Heavy"/>
              </a:rPr>
              <a:t>Certification/Registration: A Professional Success Story</a:t>
            </a:r>
            <a:endParaRPr lang="en-CA" sz="44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Text Placeholder 2">
            <a:extLst>
              <a:ext uri="{FF2B5EF4-FFF2-40B4-BE49-F238E27FC236}">
                <a16:creationId xmlns:a16="http://schemas.microsoft.com/office/drawing/2014/main" id="{B880434A-DDB9-7B24-EAC0-133E30ABDCB8}"/>
              </a:ext>
            </a:extLst>
          </p:cNvPr>
          <p:cNvSpPr txBox="1">
            <a:spLocks/>
          </p:cNvSpPr>
          <p:nvPr/>
        </p:nvSpPr>
        <p:spPr>
          <a:xfrm>
            <a:off x="1374163" y="4404164"/>
            <a:ext cx="5563724" cy="1500187"/>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None/>
            </a:pPr>
            <a:r>
              <a:rPr lang="en-US" b="1" dirty="0">
                <a:solidFill>
                  <a:schemeClr val="bg1"/>
                </a:solidFill>
                <a:latin typeface="Lato"/>
                <a:ea typeface="Lato"/>
                <a:cs typeface="Lato"/>
              </a:rPr>
              <a:t>CRBOH AGM, 11 June 2026</a:t>
            </a:r>
          </a:p>
          <a:p>
            <a:endParaRPr lang="en-US" b="1" dirty="0">
              <a:solidFill>
                <a:schemeClr val="bg1"/>
              </a:solidFill>
              <a:latin typeface="Lato"/>
              <a:ea typeface="Lato"/>
              <a:cs typeface="Lato"/>
            </a:endParaRPr>
          </a:p>
          <a:p>
            <a:pPr marL="0" indent="0">
              <a:buNone/>
            </a:pPr>
            <a:r>
              <a:rPr lang="en-US" b="1" dirty="0">
                <a:solidFill>
                  <a:schemeClr val="bg1"/>
                </a:solidFill>
                <a:latin typeface="Lato"/>
                <a:ea typeface="Lato"/>
                <a:cs typeface="Lato"/>
              </a:rPr>
              <a:t>Lydia Renton, B.Sc., CIH, ROH, FAIHA</a:t>
            </a:r>
          </a:p>
          <a:p>
            <a:pPr marL="0" indent="0">
              <a:buNone/>
            </a:pPr>
            <a:r>
              <a:rPr lang="en-US" b="1" dirty="0">
                <a:solidFill>
                  <a:schemeClr val="bg1"/>
                </a:solidFill>
                <a:latin typeface="Lato"/>
                <a:ea typeface="Lato"/>
                <a:cs typeface="Lato"/>
              </a:rPr>
              <a:t>EVP, </a:t>
            </a:r>
            <a:r>
              <a:rPr lang="en-US" b="1" dirty="0" err="1">
                <a:solidFill>
                  <a:schemeClr val="bg1"/>
                </a:solidFill>
                <a:latin typeface="Lato"/>
                <a:ea typeface="Lato"/>
                <a:cs typeface="Lato"/>
              </a:rPr>
              <a:t>BluMetric</a:t>
            </a:r>
            <a:r>
              <a:rPr lang="en-US" b="1" dirty="0">
                <a:solidFill>
                  <a:schemeClr val="bg1"/>
                </a:solidFill>
                <a:latin typeface="Lato"/>
                <a:ea typeface="Lato"/>
                <a:cs typeface="Lato"/>
              </a:rPr>
              <a:t> Environmental Inc.</a:t>
            </a:r>
            <a:endParaRPr lang="en-US" b="1" dirty="0">
              <a:solidFill>
                <a:schemeClr val="bg1"/>
              </a:solidFill>
            </a:endParaRPr>
          </a:p>
        </p:txBody>
      </p:sp>
      <p:pic>
        <p:nvPicPr>
          <p:cNvPr id="14" name="Picture 13">
            <a:extLst>
              <a:ext uri="{FF2B5EF4-FFF2-40B4-BE49-F238E27FC236}">
                <a16:creationId xmlns:a16="http://schemas.microsoft.com/office/drawing/2014/main" id="{74C1DCE7-DEB4-70EC-A701-01BAFA8772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3969" y="3030415"/>
            <a:ext cx="1800225" cy="3105150"/>
          </a:xfrm>
          <a:prstGeom prst="rect">
            <a:avLst/>
          </a:prstGeom>
        </p:spPr>
      </p:pic>
    </p:spTree>
    <p:extLst>
      <p:ext uri="{BB962C8B-B14F-4D97-AF65-F5344CB8AC3E}">
        <p14:creationId xmlns:p14="http://schemas.microsoft.com/office/powerpoint/2010/main" val="31054685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63F8E-545B-F06B-BC5B-08918195308D}"/>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E4516842-06BD-BBE9-D145-3207DE9BFF74}"/>
              </a:ext>
            </a:extLst>
          </p:cNvPr>
          <p:cNvGrpSpPr/>
          <p:nvPr/>
        </p:nvGrpSpPr>
        <p:grpSpPr>
          <a:xfrm>
            <a:off x="1600201" y="3412864"/>
            <a:ext cx="8915399" cy="2400000"/>
            <a:chOff x="1219200" y="2400000"/>
            <a:chExt cx="7400000" cy="2400000"/>
          </a:xfrm>
        </p:grpSpPr>
        <p:sp>
          <p:nvSpPr>
            <p:cNvPr id="10" name="Topic 1">
              <a:extLst>
                <a:ext uri="{FF2B5EF4-FFF2-40B4-BE49-F238E27FC236}">
                  <a16:creationId xmlns:a16="http://schemas.microsoft.com/office/drawing/2014/main" id="{B57298D5-051F-49B4-ED3F-611A453B2489}"/>
                </a:ext>
              </a:extLst>
            </p:cNvPr>
            <p:cNvSpPr/>
            <p:nvPr/>
          </p:nvSpPr>
          <p:spPr>
            <a:xfrm>
              <a:off x="1219200" y="2400000"/>
              <a:ext cx="1700000" cy="2400000"/>
            </a:xfrm>
            <a:prstGeom prst="roundRect">
              <a:avLst>
                <a:gd name="adj" fmla="val 8000"/>
              </a:avLst>
            </a:prstGeom>
            <a:solidFill>
              <a:srgbClr val="92D050"/>
            </a:solidFill>
            <a:ln>
              <a:noFill/>
            </a:ln>
          </p:spPr>
          <p:txBody>
            <a:bodyPr wrap="square" anchor="ctr"/>
            <a:lstStyle/>
            <a:p>
              <a:pPr algn="ctr"/>
              <a:r>
                <a:rPr lang="en-CA" sz="4400" b="1" dirty="0">
                  <a:solidFill>
                    <a:srgbClr val="FFFFFF"/>
                  </a:solidFill>
                </a:rPr>
                <a:t>1</a:t>
              </a:r>
            </a:p>
            <a:p>
              <a:pPr algn="ctr"/>
              <a:r>
                <a:rPr lang="en-CA" sz="2000" b="1" dirty="0">
                  <a:solidFill>
                    <a:srgbClr val="FFFFFF"/>
                  </a:solidFill>
                </a:rPr>
                <a:t>Career Path</a:t>
              </a:r>
            </a:p>
          </p:txBody>
        </p:sp>
        <p:sp>
          <p:nvSpPr>
            <p:cNvPr id="11" name="Topic 2">
              <a:extLst>
                <a:ext uri="{FF2B5EF4-FFF2-40B4-BE49-F238E27FC236}">
                  <a16:creationId xmlns:a16="http://schemas.microsoft.com/office/drawing/2014/main" id="{A0BE6551-39E8-7456-668E-EF91BA880FDE}"/>
                </a:ext>
              </a:extLst>
            </p:cNvPr>
            <p:cNvSpPr/>
            <p:nvPr/>
          </p:nvSpPr>
          <p:spPr>
            <a:xfrm>
              <a:off x="3119200" y="2400000"/>
              <a:ext cx="1700000" cy="2400000"/>
            </a:xfrm>
            <a:prstGeom prst="roundRect">
              <a:avLst>
                <a:gd name="adj" fmla="val 8000"/>
              </a:avLst>
            </a:prstGeom>
            <a:solidFill>
              <a:srgbClr val="00B0F0"/>
            </a:solidFill>
            <a:ln>
              <a:noFill/>
            </a:ln>
          </p:spPr>
          <p:txBody>
            <a:bodyPr wrap="square" anchor="ctr"/>
            <a:lstStyle/>
            <a:p>
              <a:pPr algn="ctr"/>
              <a:r>
                <a:rPr lang="en-CA" sz="4400" b="1" dirty="0">
                  <a:solidFill>
                    <a:srgbClr val="FFFFFF"/>
                  </a:solidFill>
                </a:rPr>
                <a:t>2</a:t>
              </a:r>
            </a:p>
            <a:p>
              <a:pPr algn="ctr"/>
              <a:r>
                <a:rPr lang="en-CA" sz="2000" b="1" dirty="0">
                  <a:solidFill>
                    <a:srgbClr val="FFFFFF"/>
                  </a:solidFill>
                </a:rPr>
                <a:t>Volunteer Positions</a:t>
              </a:r>
            </a:p>
          </p:txBody>
        </p:sp>
        <p:sp>
          <p:nvSpPr>
            <p:cNvPr id="12" name="Topic 3">
              <a:extLst>
                <a:ext uri="{FF2B5EF4-FFF2-40B4-BE49-F238E27FC236}">
                  <a16:creationId xmlns:a16="http://schemas.microsoft.com/office/drawing/2014/main" id="{9F2036F1-E9E5-D690-CD81-847E0B773754}"/>
                </a:ext>
              </a:extLst>
            </p:cNvPr>
            <p:cNvSpPr/>
            <p:nvPr/>
          </p:nvSpPr>
          <p:spPr>
            <a:xfrm>
              <a:off x="5019200" y="2400000"/>
              <a:ext cx="1700000" cy="2400000"/>
            </a:xfrm>
            <a:prstGeom prst="roundRect">
              <a:avLst>
                <a:gd name="adj" fmla="val 8000"/>
              </a:avLst>
            </a:prstGeom>
            <a:solidFill>
              <a:srgbClr val="92D050"/>
            </a:solidFill>
            <a:ln>
              <a:noFill/>
            </a:ln>
          </p:spPr>
          <p:txBody>
            <a:bodyPr wrap="square" anchor="ctr"/>
            <a:lstStyle/>
            <a:p>
              <a:pPr algn="ctr"/>
              <a:r>
                <a:rPr lang="en-CA" sz="4400" b="1" dirty="0">
                  <a:solidFill>
                    <a:srgbClr val="FFFFFF"/>
                  </a:solidFill>
                </a:rPr>
                <a:t>3</a:t>
              </a:r>
            </a:p>
            <a:p>
              <a:pPr algn="ctr"/>
              <a:r>
                <a:rPr lang="en-CA" sz="2000" b="1" dirty="0">
                  <a:solidFill>
                    <a:srgbClr val="FFFFFF"/>
                  </a:solidFill>
                </a:rPr>
                <a:t>Opportunities</a:t>
              </a:r>
            </a:p>
          </p:txBody>
        </p:sp>
        <p:sp>
          <p:nvSpPr>
            <p:cNvPr id="13" name="Topic 4">
              <a:extLst>
                <a:ext uri="{FF2B5EF4-FFF2-40B4-BE49-F238E27FC236}">
                  <a16:creationId xmlns:a16="http://schemas.microsoft.com/office/drawing/2014/main" id="{5A1C2B85-ACFA-8BA8-2964-DB0404E9D8CE}"/>
                </a:ext>
              </a:extLst>
            </p:cNvPr>
            <p:cNvSpPr/>
            <p:nvPr/>
          </p:nvSpPr>
          <p:spPr>
            <a:xfrm>
              <a:off x="6919200" y="2400000"/>
              <a:ext cx="1700000" cy="2400000"/>
            </a:xfrm>
            <a:prstGeom prst="roundRect">
              <a:avLst>
                <a:gd name="adj" fmla="val 8000"/>
              </a:avLst>
            </a:prstGeom>
            <a:solidFill>
              <a:srgbClr val="00B0F0"/>
            </a:solidFill>
            <a:ln>
              <a:noFill/>
            </a:ln>
          </p:spPr>
          <p:txBody>
            <a:bodyPr wrap="square" anchor="ctr"/>
            <a:lstStyle/>
            <a:p>
              <a:pPr algn="ctr"/>
              <a:r>
                <a:rPr lang="en-CA" sz="4400" b="1">
                  <a:solidFill>
                    <a:srgbClr val="FFFFFF"/>
                  </a:solidFill>
                </a:rPr>
                <a:t>4</a:t>
              </a:r>
            </a:p>
            <a:p>
              <a:pPr algn="ctr"/>
              <a:r>
                <a:rPr lang="en-CA" sz="1600" b="1">
                  <a:solidFill>
                    <a:srgbClr val="FFFFFF"/>
                  </a:solidFill>
                </a:rPr>
                <a:t>Professional Accreditation – Why?</a:t>
              </a:r>
            </a:p>
          </p:txBody>
        </p:sp>
      </p:grpSp>
      <p:sp>
        <p:nvSpPr>
          <p:cNvPr id="7" name="TextBox 6">
            <a:extLst>
              <a:ext uri="{FF2B5EF4-FFF2-40B4-BE49-F238E27FC236}">
                <a16:creationId xmlns:a16="http://schemas.microsoft.com/office/drawing/2014/main" id="{633218DF-2AF6-F466-0B41-88E94326D35F}"/>
              </a:ext>
            </a:extLst>
          </p:cNvPr>
          <p:cNvSpPr txBox="1"/>
          <p:nvPr/>
        </p:nvSpPr>
        <p:spPr>
          <a:xfrm>
            <a:off x="5263661" y="2414953"/>
            <a:ext cx="3528647" cy="769441"/>
          </a:xfrm>
          <a:prstGeom prst="rect">
            <a:avLst/>
          </a:prstGeom>
          <a:noFill/>
        </p:spPr>
        <p:txBody>
          <a:bodyPr wrap="square" rtlCol="0">
            <a:spAutoFit/>
          </a:bodyPr>
          <a:lstStyle/>
          <a:p>
            <a:r>
              <a:rPr lang="en-CA" sz="4400" b="1" dirty="0">
                <a:solidFill>
                  <a:schemeClr val="bg1"/>
                </a:solidFill>
                <a:latin typeface="Lato" panose="020F0502020204030203" pitchFamily="34" charset="0"/>
                <a:ea typeface="Lato" panose="020F0502020204030203" pitchFamily="34" charset="0"/>
                <a:cs typeface="Lato" panose="020F0502020204030203" pitchFamily="34" charset="0"/>
              </a:rPr>
              <a:t>Topics</a:t>
            </a:r>
          </a:p>
        </p:txBody>
      </p:sp>
    </p:spTree>
    <p:extLst>
      <p:ext uri="{BB962C8B-B14F-4D97-AF65-F5344CB8AC3E}">
        <p14:creationId xmlns:p14="http://schemas.microsoft.com/office/powerpoint/2010/main" val="19657373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BF70E-5613-CF2E-E2B5-A3C92824D4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72CF52-DD8F-1B36-0F88-EF340E2021A6}"/>
              </a:ext>
            </a:extLst>
          </p:cNvPr>
          <p:cNvSpPr>
            <a:spLocks noGrp="1"/>
          </p:cNvSpPr>
          <p:nvPr>
            <p:ph type="title"/>
          </p:nvPr>
        </p:nvSpPr>
        <p:spPr>
          <a:xfrm>
            <a:off x="1996000" y="341836"/>
            <a:ext cx="8229600" cy="838200"/>
          </a:xfrm>
          <a:noFill/>
          <a:ln>
            <a:noFill/>
          </a:ln>
        </p:spPr>
        <p:txBody>
          <a:bodyPr>
            <a:normAutofit fontScale="90000"/>
          </a:bodyPr>
          <a:lstStyle/>
          <a:p>
            <a:r>
              <a:rPr lang="en-CA" sz="4000" b="1" cap="none" dirty="0">
                <a:solidFill>
                  <a:srgbClr val="002060"/>
                </a:solidFill>
                <a:latin typeface="Lato Black"/>
              </a:rPr>
              <a:t>Career Path: Quick Resume</a:t>
            </a:r>
          </a:p>
        </p:txBody>
      </p:sp>
      <p:grpSp>
        <p:nvGrpSpPr>
          <p:cNvPr id="3" name="Group 2">
            <a:extLst>
              <a:ext uri="{FF2B5EF4-FFF2-40B4-BE49-F238E27FC236}">
                <a16:creationId xmlns:a16="http://schemas.microsoft.com/office/drawing/2014/main" id="{6C9D5231-44C2-D4C0-EDE3-1C51D089DB78}"/>
              </a:ext>
            </a:extLst>
          </p:cNvPr>
          <p:cNvGrpSpPr/>
          <p:nvPr/>
        </p:nvGrpSpPr>
        <p:grpSpPr>
          <a:xfrm>
            <a:off x="2323378" y="1180036"/>
            <a:ext cx="8200000" cy="5400000"/>
            <a:chOff x="500000" y="1200000"/>
            <a:chExt cx="8200000" cy="5400000"/>
          </a:xfrm>
        </p:grpSpPr>
        <p:sp>
          <p:nvSpPr>
            <p:cNvPr id="4" name="Timeline Spine">
              <a:extLst>
                <a:ext uri="{FF2B5EF4-FFF2-40B4-BE49-F238E27FC236}">
                  <a16:creationId xmlns:a16="http://schemas.microsoft.com/office/drawing/2014/main" id="{BD265613-F697-F4F7-659C-C28039428D22}"/>
                </a:ext>
              </a:extLst>
            </p:cNvPr>
            <p:cNvSpPr/>
            <p:nvPr/>
          </p:nvSpPr>
          <p:spPr>
            <a:xfrm>
              <a:off x="1900000" y="1200000"/>
              <a:ext cx="40000" cy="5300000"/>
            </a:xfrm>
            <a:prstGeom prst="rect">
              <a:avLst/>
            </a:prstGeom>
            <a:solidFill>
              <a:srgbClr val="8DB9CA"/>
            </a:solidFill>
            <a:ln>
              <a:noFill/>
            </a:ln>
          </p:spPr>
          <p:txBody>
            <a:bodyPr/>
            <a:lstStyle/>
            <a:p>
              <a:endParaRPr lang="en-CA"/>
            </a:p>
          </p:txBody>
        </p:sp>
        <p:sp>
          <p:nvSpPr>
            <p:cNvPr id="7" name="Year 1">
              <a:extLst>
                <a:ext uri="{FF2B5EF4-FFF2-40B4-BE49-F238E27FC236}">
                  <a16:creationId xmlns:a16="http://schemas.microsoft.com/office/drawing/2014/main" id="{9F4D0AE9-74CB-74C2-FB13-294315E14FAF}"/>
                </a:ext>
              </a:extLst>
            </p:cNvPr>
            <p:cNvSpPr/>
            <p:nvPr/>
          </p:nvSpPr>
          <p:spPr>
            <a:xfrm>
              <a:off x="500000" y="1200000"/>
              <a:ext cx="1700000" cy="700000"/>
            </a:xfrm>
            <a:prstGeom prst="roundRect">
              <a:avLst>
                <a:gd name="adj" fmla="val 30000"/>
              </a:avLst>
            </a:prstGeom>
            <a:solidFill>
              <a:srgbClr val="002D72"/>
            </a:solidFill>
            <a:ln>
              <a:noFill/>
            </a:ln>
          </p:spPr>
          <p:txBody>
            <a:bodyPr wrap="square" anchor="ctr"/>
            <a:lstStyle/>
            <a:p>
              <a:pPr algn="ctr"/>
              <a:r>
                <a:rPr lang="en-CA" sz="2000" b="1">
                  <a:solidFill>
                    <a:srgbClr val="FFFFFF"/>
                  </a:solidFill>
                  <a:latin typeface="Lato Black"/>
                </a:rPr>
                <a:t>1977</a:t>
              </a:r>
            </a:p>
          </p:txBody>
        </p:sp>
        <p:sp>
          <p:nvSpPr>
            <p:cNvPr id="10" name="Desc 1">
              <a:extLst>
                <a:ext uri="{FF2B5EF4-FFF2-40B4-BE49-F238E27FC236}">
                  <a16:creationId xmlns:a16="http://schemas.microsoft.com/office/drawing/2014/main" id="{A8F8285D-4CCC-062B-F3B8-460B59373CBC}"/>
                </a:ext>
              </a:extLst>
            </p:cNvPr>
            <p:cNvSpPr txBox="1"/>
            <p:nvPr/>
          </p:nvSpPr>
          <p:spPr>
            <a:xfrm>
              <a:off x="2300000" y="1200000"/>
              <a:ext cx="6400000" cy="700000"/>
            </a:xfrm>
            <a:prstGeom prst="rect">
              <a:avLst/>
            </a:prstGeom>
            <a:noFill/>
          </p:spPr>
          <p:txBody>
            <a:bodyPr wrap="square" anchor="ctr"/>
            <a:lstStyle/>
            <a:p>
              <a:r>
                <a:rPr lang="en-CA" sz="1500">
                  <a:solidFill>
                    <a:srgbClr val="002D72"/>
                  </a:solidFill>
                  <a:latin typeface="Lato"/>
                </a:rPr>
                <a:t>Graduated B.Sc. (Chemistry) from University of Ottawa</a:t>
              </a:r>
            </a:p>
          </p:txBody>
        </p:sp>
        <p:sp>
          <p:nvSpPr>
            <p:cNvPr id="11" name="Year 2">
              <a:extLst>
                <a:ext uri="{FF2B5EF4-FFF2-40B4-BE49-F238E27FC236}">
                  <a16:creationId xmlns:a16="http://schemas.microsoft.com/office/drawing/2014/main" id="{AF3183FA-56D2-0A3E-A9AA-45A04E844D0A}"/>
                </a:ext>
              </a:extLst>
            </p:cNvPr>
            <p:cNvSpPr/>
            <p:nvPr/>
          </p:nvSpPr>
          <p:spPr>
            <a:xfrm>
              <a:off x="500000" y="2050000"/>
              <a:ext cx="1700000" cy="700000"/>
            </a:xfrm>
            <a:prstGeom prst="roundRect">
              <a:avLst>
                <a:gd name="adj" fmla="val 30000"/>
              </a:avLst>
            </a:prstGeom>
            <a:solidFill>
              <a:srgbClr val="009CDE"/>
            </a:solidFill>
            <a:ln>
              <a:noFill/>
            </a:ln>
          </p:spPr>
          <p:txBody>
            <a:bodyPr wrap="square" anchor="ctr"/>
            <a:lstStyle/>
            <a:p>
              <a:pPr algn="ctr"/>
              <a:r>
                <a:rPr lang="en-CA" sz="2000" b="1">
                  <a:solidFill>
                    <a:srgbClr val="FFFFFF"/>
                  </a:solidFill>
                  <a:latin typeface="Lato Black"/>
                </a:rPr>
                <a:t>1977–1981</a:t>
              </a:r>
            </a:p>
          </p:txBody>
        </p:sp>
        <p:sp>
          <p:nvSpPr>
            <p:cNvPr id="12" name="Desc 2">
              <a:extLst>
                <a:ext uri="{FF2B5EF4-FFF2-40B4-BE49-F238E27FC236}">
                  <a16:creationId xmlns:a16="http://schemas.microsoft.com/office/drawing/2014/main" id="{747C64CE-2AB4-7EAC-20B0-1090049BE74D}"/>
                </a:ext>
              </a:extLst>
            </p:cNvPr>
            <p:cNvSpPr txBox="1"/>
            <p:nvPr/>
          </p:nvSpPr>
          <p:spPr>
            <a:xfrm>
              <a:off x="2300000" y="2050000"/>
              <a:ext cx="6400000" cy="700000"/>
            </a:xfrm>
            <a:prstGeom prst="rect">
              <a:avLst/>
            </a:prstGeom>
            <a:noFill/>
          </p:spPr>
          <p:txBody>
            <a:bodyPr wrap="square" anchor="ctr"/>
            <a:lstStyle/>
            <a:p>
              <a:r>
                <a:rPr lang="en-CA" sz="1500">
                  <a:solidFill>
                    <a:srgbClr val="002D72"/>
                  </a:solidFill>
                  <a:latin typeface="Lato"/>
                </a:rPr>
                <a:t>Labour Canada – Industrial Hygiene Technician</a:t>
              </a:r>
            </a:p>
          </p:txBody>
        </p:sp>
        <p:sp>
          <p:nvSpPr>
            <p:cNvPr id="13" name="Year 3">
              <a:extLst>
                <a:ext uri="{FF2B5EF4-FFF2-40B4-BE49-F238E27FC236}">
                  <a16:creationId xmlns:a16="http://schemas.microsoft.com/office/drawing/2014/main" id="{F2428BD0-07AF-65E7-A435-436F828DDE83}"/>
                </a:ext>
              </a:extLst>
            </p:cNvPr>
            <p:cNvSpPr/>
            <p:nvPr/>
          </p:nvSpPr>
          <p:spPr>
            <a:xfrm>
              <a:off x="500000" y="2900000"/>
              <a:ext cx="1700000" cy="700000"/>
            </a:xfrm>
            <a:prstGeom prst="roundRect">
              <a:avLst>
                <a:gd name="adj" fmla="val 30000"/>
              </a:avLst>
            </a:prstGeom>
            <a:solidFill>
              <a:srgbClr val="64A70B"/>
            </a:solidFill>
            <a:ln>
              <a:noFill/>
            </a:ln>
          </p:spPr>
          <p:txBody>
            <a:bodyPr wrap="square" anchor="ctr"/>
            <a:lstStyle/>
            <a:p>
              <a:pPr algn="ctr"/>
              <a:r>
                <a:rPr lang="en-CA" sz="2000" b="1">
                  <a:solidFill>
                    <a:srgbClr val="FFFFFF"/>
                  </a:solidFill>
                  <a:latin typeface="Lato Black"/>
                </a:rPr>
                <a:t>1981–1985</a:t>
              </a:r>
            </a:p>
          </p:txBody>
        </p:sp>
        <p:sp>
          <p:nvSpPr>
            <p:cNvPr id="14" name="Desc 3">
              <a:extLst>
                <a:ext uri="{FF2B5EF4-FFF2-40B4-BE49-F238E27FC236}">
                  <a16:creationId xmlns:a16="http://schemas.microsoft.com/office/drawing/2014/main" id="{180AC909-623A-D100-BC04-205C8E912BEE}"/>
                </a:ext>
              </a:extLst>
            </p:cNvPr>
            <p:cNvSpPr txBox="1"/>
            <p:nvPr/>
          </p:nvSpPr>
          <p:spPr>
            <a:xfrm>
              <a:off x="2300000" y="2900000"/>
              <a:ext cx="6400000" cy="700000"/>
            </a:xfrm>
            <a:prstGeom prst="rect">
              <a:avLst/>
            </a:prstGeom>
            <a:noFill/>
          </p:spPr>
          <p:txBody>
            <a:bodyPr wrap="square" anchor="ctr"/>
            <a:lstStyle/>
            <a:p>
              <a:r>
                <a:rPr lang="en-CA" sz="1500">
                  <a:solidFill>
                    <a:srgbClr val="002D72"/>
                  </a:solidFill>
                  <a:latin typeface="Lato"/>
                </a:rPr>
                <a:t>Health Canada – Industrial Hygiene Technologist</a:t>
              </a:r>
            </a:p>
          </p:txBody>
        </p:sp>
        <p:sp>
          <p:nvSpPr>
            <p:cNvPr id="15" name="Year 4">
              <a:extLst>
                <a:ext uri="{FF2B5EF4-FFF2-40B4-BE49-F238E27FC236}">
                  <a16:creationId xmlns:a16="http://schemas.microsoft.com/office/drawing/2014/main" id="{1167A18F-9739-B487-7CC9-C4846A349F9D}"/>
                </a:ext>
              </a:extLst>
            </p:cNvPr>
            <p:cNvSpPr/>
            <p:nvPr/>
          </p:nvSpPr>
          <p:spPr>
            <a:xfrm>
              <a:off x="500000" y="3750000"/>
              <a:ext cx="1700000" cy="850000"/>
            </a:xfrm>
            <a:prstGeom prst="roundRect">
              <a:avLst>
                <a:gd name="adj" fmla="val 30000"/>
              </a:avLst>
            </a:prstGeom>
            <a:solidFill>
              <a:srgbClr val="0C2340"/>
            </a:solidFill>
            <a:ln>
              <a:noFill/>
            </a:ln>
          </p:spPr>
          <p:txBody>
            <a:bodyPr wrap="square" anchor="ctr"/>
            <a:lstStyle/>
            <a:p>
              <a:pPr algn="ctr"/>
              <a:r>
                <a:rPr lang="en-CA" sz="2000" b="1">
                  <a:solidFill>
                    <a:srgbClr val="FFFFFF"/>
                  </a:solidFill>
                  <a:latin typeface="Lato Black"/>
                </a:rPr>
                <a:t>1985–1989</a:t>
              </a:r>
            </a:p>
          </p:txBody>
        </p:sp>
        <p:sp>
          <p:nvSpPr>
            <p:cNvPr id="16" name="Desc 4">
              <a:extLst>
                <a:ext uri="{FF2B5EF4-FFF2-40B4-BE49-F238E27FC236}">
                  <a16:creationId xmlns:a16="http://schemas.microsoft.com/office/drawing/2014/main" id="{219EBCAE-C906-B20B-77F3-96F516B49FEF}"/>
                </a:ext>
              </a:extLst>
            </p:cNvPr>
            <p:cNvSpPr txBox="1"/>
            <p:nvPr/>
          </p:nvSpPr>
          <p:spPr>
            <a:xfrm>
              <a:off x="2300000" y="3750000"/>
              <a:ext cx="6400000" cy="850000"/>
            </a:xfrm>
            <a:prstGeom prst="rect">
              <a:avLst/>
            </a:prstGeom>
            <a:noFill/>
          </p:spPr>
          <p:txBody>
            <a:bodyPr wrap="square" anchor="ctr"/>
            <a:lstStyle/>
            <a:p>
              <a:r>
                <a:rPr lang="en-CA" sz="1500">
                  <a:solidFill>
                    <a:srgbClr val="002D72"/>
                  </a:solidFill>
                  <a:latin typeface="Lato"/>
                </a:rPr>
                <a:t>Ontario Ministry of Labour – Occupational Hygiene Consultant; A/Manager Eastern Ontario Region</a:t>
              </a:r>
            </a:p>
          </p:txBody>
        </p:sp>
        <p:sp>
          <p:nvSpPr>
            <p:cNvPr id="18" name="Year 5">
              <a:extLst>
                <a:ext uri="{FF2B5EF4-FFF2-40B4-BE49-F238E27FC236}">
                  <a16:creationId xmlns:a16="http://schemas.microsoft.com/office/drawing/2014/main" id="{E248D282-08D6-FD5D-5936-C2E3155BDEB3}"/>
                </a:ext>
              </a:extLst>
            </p:cNvPr>
            <p:cNvSpPr/>
            <p:nvPr/>
          </p:nvSpPr>
          <p:spPr>
            <a:xfrm>
              <a:off x="500000" y="4750000"/>
              <a:ext cx="1700000" cy="850000"/>
            </a:xfrm>
            <a:prstGeom prst="roundRect">
              <a:avLst>
                <a:gd name="adj" fmla="val 30000"/>
              </a:avLst>
            </a:prstGeom>
            <a:solidFill>
              <a:srgbClr val="002D72"/>
            </a:solidFill>
            <a:ln>
              <a:noFill/>
            </a:ln>
          </p:spPr>
          <p:txBody>
            <a:bodyPr wrap="square" anchor="ctr"/>
            <a:lstStyle/>
            <a:p>
              <a:pPr algn="ctr"/>
              <a:r>
                <a:rPr lang="en-CA" sz="2000" b="1">
                  <a:solidFill>
                    <a:srgbClr val="FFFFFF"/>
                  </a:solidFill>
                  <a:latin typeface="Lato Black"/>
                </a:rPr>
                <a:t>1989–1999</a:t>
              </a:r>
            </a:p>
          </p:txBody>
        </p:sp>
        <p:sp>
          <p:nvSpPr>
            <p:cNvPr id="19" name="Desc 5">
              <a:extLst>
                <a:ext uri="{FF2B5EF4-FFF2-40B4-BE49-F238E27FC236}">
                  <a16:creationId xmlns:a16="http://schemas.microsoft.com/office/drawing/2014/main" id="{2343CF76-E6FA-3A15-89B2-8A444B492B5B}"/>
                </a:ext>
              </a:extLst>
            </p:cNvPr>
            <p:cNvSpPr txBox="1"/>
            <p:nvPr/>
          </p:nvSpPr>
          <p:spPr>
            <a:xfrm>
              <a:off x="2300000" y="4750000"/>
              <a:ext cx="6400000" cy="850000"/>
            </a:xfrm>
            <a:prstGeom prst="rect">
              <a:avLst/>
            </a:prstGeom>
            <a:noFill/>
          </p:spPr>
          <p:txBody>
            <a:bodyPr wrap="square" anchor="ctr"/>
            <a:lstStyle/>
            <a:p>
              <a:r>
                <a:rPr lang="en-CA" sz="1500" dirty="0">
                  <a:solidFill>
                    <a:srgbClr val="002D72"/>
                  </a:solidFill>
                  <a:latin typeface="Lato"/>
                </a:rPr>
                <a:t>Bell-Northern Research – Corporate Occupational Hygienist; </a:t>
              </a:r>
            </a:p>
            <a:p>
              <a:r>
                <a:rPr lang="en-CA" sz="1500" dirty="0">
                  <a:solidFill>
                    <a:srgbClr val="002D72"/>
                  </a:solidFill>
                  <a:latin typeface="Lato"/>
                </a:rPr>
                <a:t>Nortel Semiconductors – EHS Manager and Senior Occupational Hygienist</a:t>
              </a:r>
            </a:p>
          </p:txBody>
        </p:sp>
        <p:sp>
          <p:nvSpPr>
            <p:cNvPr id="20" name="Year 6">
              <a:extLst>
                <a:ext uri="{FF2B5EF4-FFF2-40B4-BE49-F238E27FC236}">
                  <a16:creationId xmlns:a16="http://schemas.microsoft.com/office/drawing/2014/main" id="{D34C68C0-FD5F-4B03-8258-E7A33A76EA4D}"/>
                </a:ext>
              </a:extLst>
            </p:cNvPr>
            <p:cNvSpPr/>
            <p:nvPr/>
          </p:nvSpPr>
          <p:spPr>
            <a:xfrm>
              <a:off x="500000" y="5750000"/>
              <a:ext cx="1700000" cy="850000"/>
            </a:xfrm>
            <a:prstGeom prst="roundRect">
              <a:avLst>
                <a:gd name="adj" fmla="val 30000"/>
              </a:avLst>
            </a:prstGeom>
            <a:solidFill>
              <a:srgbClr val="009CDE"/>
            </a:solidFill>
            <a:ln>
              <a:noFill/>
            </a:ln>
          </p:spPr>
          <p:txBody>
            <a:bodyPr wrap="square" anchor="ctr"/>
            <a:lstStyle/>
            <a:p>
              <a:pPr algn="ctr"/>
              <a:r>
                <a:rPr lang="en-CA" b="1">
                  <a:solidFill>
                    <a:srgbClr val="FFFFFF"/>
                  </a:solidFill>
                  <a:latin typeface="Lato Black"/>
                </a:rPr>
                <a:t>1999–Present</a:t>
              </a:r>
            </a:p>
          </p:txBody>
        </p:sp>
        <p:sp>
          <p:nvSpPr>
            <p:cNvPr id="21" name="Desc 6">
              <a:extLst>
                <a:ext uri="{FF2B5EF4-FFF2-40B4-BE49-F238E27FC236}">
                  <a16:creationId xmlns:a16="http://schemas.microsoft.com/office/drawing/2014/main" id="{E7BB9F19-0D90-FA8A-7E21-65639A95E8D0}"/>
                </a:ext>
              </a:extLst>
            </p:cNvPr>
            <p:cNvSpPr txBox="1"/>
            <p:nvPr/>
          </p:nvSpPr>
          <p:spPr>
            <a:xfrm>
              <a:off x="2300000" y="5750000"/>
              <a:ext cx="6400000" cy="850000"/>
            </a:xfrm>
            <a:prstGeom prst="rect">
              <a:avLst/>
            </a:prstGeom>
            <a:noFill/>
          </p:spPr>
          <p:txBody>
            <a:bodyPr wrap="square" anchor="ctr"/>
            <a:lstStyle/>
            <a:p>
              <a:r>
                <a:rPr lang="en-CA" sz="1500" dirty="0">
                  <a:solidFill>
                    <a:srgbClr val="002D72"/>
                  </a:solidFill>
                  <a:latin typeface="Lato"/>
                </a:rPr>
                <a:t>Manager, then Director and Partner, and now EVP, Occupational Hygiene, Safety &amp; Security, BluMetric Environmental Inc. (formerly WESA Group)</a:t>
              </a:r>
            </a:p>
          </p:txBody>
        </p:sp>
      </p:grpSp>
    </p:spTree>
    <p:extLst>
      <p:ext uri="{BB962C8B-B14F-4D97-AF65-F5344CB8AC3E}">
        <p14:creationId xmlns:p14="http://schemas.microsoft.com/office/powerpoint/2010/main" val="34325126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1E4A4-51B7-8F24-DA40-5B5707CC3B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0F186C-8171-FD0B-B652-DC5F84B1675E}"/>
              </a:ext>
            </a:extLst>
          </p:cNvPr>
          <p:cNvSpPr>
            <a:spLocks noGrp="1"/>
          </p:cNvSpPr>
          <p:nvPr>
            <p:ph type="title"/>
          </p:nvPr>
        </p:nvSpPr>
        <p:spPr>
          <a:xfrm>
            <a:off x="338667" y="341836"/>
            <a:ext cx="11695289" cy="838200"/>
          </a:xfrm>
          <a:noFill/>
          <a:ln>
            <a:noFill/>
          </a:ln>
        </p:spPr>
        <p:txBody>
          <a:bodyPr>
            <a:normAutofit fontScale="90000"/>
          </a:bodyPr>
          <a:lstStyle/>
          <a:p>
            <a:r>
              <a:rPr lang="en-CA" sz="4000" b="1" cap="none" dirty="0">
                <a:solidFill>
                  <a:srgbClr val="002060"/>
                </a:solidFill>
                <a:latin typeface="Lato Black"/>
              </a:rPr>
              <a:t>Career Path: (Partial) Volunteer Positions</a:t>
            </a:r>
          </a:p>
        </p:txBody>
      </p:sp>
      <p:grpSp>
        <p:nvGrpSpPr>
          <p:cNvPr id="3" name="Group 2">
            <a:extLst>
              <a:ext uri="{FF2B5EF4-FFF2-40B4-BE49-F238E27FC236}">
                <a16:creationId xmlns:a16="http://schemas.microsoft.com/office/drawing/2014/main" id="{23EE08D5-4AE6-BBDF-F119-446D1179192B}"/>
              </a:ext>
            </a:extLst>
          </p:cNvPr>
          <p:cNvGrpSpPr/>
          <p:nvPr/>
        </p:nvGrpSpPr>
        <p:grpSpPr>
          <a:xfrm>
            <a:off x="2199201" y="1296169"/>
            <a:ext cx="8250477" cy="5400000"/>
            <a:chOff x="500000" y="1200000"/>
            <a:chExt cx="8250477" cy="5400000"/>
          </a:xfrm>
        </p:grpSpPr>
        <p:sp>
          <p:nvSpPr>
            <p:cNvPr id="4" name="Timeline Spine">
              <a:extLst>
                <a:ext uri="{FF2B5EF4-FFF2-40B4-BE49-F238E27FC236}">
                  <a16:creationId xmlns:a16="http://schemas.microsoft.com/office/drawing/2014/main" id="{646D0C89-D6BC-44A9-DAB1-7FBDA72DE211}"/>
                </a:ext>
              </a:extLst>
            </p:cNvPr>
            <p:cNvSpPr/>
            <p:nvPr/>
          </p:nvSpPr>
          <p:spPr>
            <a:xfrm>
              <a:off x="1900000" y="1200000"/>
              <a:ext cx="40000" cy="5300000"/>
            </a:xfrm>
            <a:prstGeom prst="rect">
              <a:avLst/>
            </a:prstGeom>
            <a:solidFill>
              <a:srgbClr val="8DB9CA"/>
            </a:solidFill>
            <a:ln>
              <a:noFill/>
            </a:ln>
          </p:spPr>
          <p:txBody>
            <a:bodyPr/>
            <a:lstStyle/>
            <a:p>
              <a:endParaRPr lang="en-CA"/>
            </a:p>
          </p:txBody>
        </p:sp>
        <p:sp>
          <p:nvSpPr>
            <p:cNvPr id="5" name="Year 1">
              <a:extLst>
                <a:ext uri="{FF2B5EF4-FFF2-40B4-BE49-F238E27FC236}">
                  <a16:creationId xmlns:a16="http://schemas.microsoft.com/office/drawing/2014/main" id="{A73CB29A-2376-0DF8-C118-6DF6C63E8555}"/>
                </a:ext>
              </a:extLst>
            </p:cNvPr>
            <p:cNvSpPr/>
            <p:nvPr/>
          </p:nvSpPr>
          <p:spPr>
            <a:xfrm>
              <a:off x="500000" y="1200000"/>
              <a:ext cx="1700000" cy="700000"/>
            </a:xfrm>
            <a:prstGeom prst="roundRect">
              <a:avLst>
                <a:gd name="adj" fmla="val 30000"/>
              </a:avLst>
            </a:prstGeom>
            <a:solidFill>
              <a:srgbClr val="002D72"/>
            </a:solidFill>
            <a:ln>
              <a:noFill/>
            </a:ln>
          </p:spPr>
          <p:txBody>
            <a:bodyPr wrap="square" anchor="ctr"/>
            <a:lstStyle/>
            <a:p>
              <a:pPr algn="ctr"/>
              <a:r>
                <a:rPr lang="en-US" sz="2000" b="1" dirty="0">
                  <a:solidFill>
                    <a:srgbClr val="FFFFFF"/>
                  </a:solidFill>
                  <a:latin typeface="Lato Black"/>
                </a:rPr>
                <a:t>1993-2015?</a:t>
              </a:r>
              <a:endParaRPr lang="en-CA" sz="2000" b="1" dirty="0">
                <a:solidFill>
                  <a:srgbClr val="FFFFFF"/>
                </a:solidFill>
                <a:latin typeface="Lato Black"/>
              </a:endParaRPr>
            </a:p>
          </p:txBody>
        </p:sp>
        <p:sp>
          <p:nvSpPr>
            <p:cNvPr id="6" name="Desc 1">
              <a:extLst>
                <a:ext uri="{FF2B5EF4-FFF2-40B4-BE49-F238E27FC236}">
                  <a16:creationId xmlns:a16="http://schemas.microsoft.com/office/drawing/2014/main" id="{63D390F7-BBBB-F4C7-5DE8-F57A38747EDB}"/>
                </a:ext>
              </a:extLst>
            </p:cNvPr>
            <p:cNvSpPr txBox="1"/>
            <p:nvPr/>
          </p:nvSpPr>
          <p:spPr>
            <a:xfrm>
              <a:off x="2300000" y="2125000"/>
              <a:ext cx="6400000" cy="700000"/>
            </a:xfrm>
            <a:prstGeom prst="rect">
              <a:avLst/>
            </a:prstGeom>
            <a:noFill/>
          </p:spPr>
          <p:txBody>
            <a:bodyPr wrap="square" anchor="ctr"/>
            <a:lstStyle/>
            <a:p>
              <a:r>
                <a:rPr lang="en-CA" sz="1500" dirty="0">
                  <a:solidFill>
                    <a:srgbClr val="002D72"/>
                  </a:solidFill>
                  <a:latin typeface="Lato"/>
                </a:rPr>
                <a:t>CRBOH, Board of Directors and Chair; co-Chief ROH Oral Examiner</a:t>
              </a:r>
            </a:p>
          </p:txBody>
        </p:sp>
        <p:sp>
          <p:nvSpPr>
            <p:cNvPr id="7" name="Year 2">
              <a:extLst>
                <a:ext uri="{FF2B5EF4-FFF2-40B4-BE49-F238E27FC236}">
                  <a16:creationId xmlns:a16="http://schemas.microsoft.com/office/drawing/2014/main" id="{80388E09-2A0B-4CE0-C5AC-9DA7B29B4142}"/>
                </a:ext>
              </a:extLst>
            </p:cNvPr>
            <p:cNvSpPr/>
            <p:nvPr/>
          </p:nvSpPr>
          <p:spPr>
            <a:xfrm>
              <a:off x="500000" y="2050000"/>
              <a:ext cx="1700000" cy="700000"/>
            </a:xfrm>
            <a:prstGeom prst="roundRect">
              <a:avLst>
                <a:gd name="adj" fmla="val 30000"/>
              </a:avLst>
            </a:prstGeom>
            <a:solidFill>
              <a:srgbClr val="009CDE"/>
            </a:solidFill>
            <a:ln>
              <a:noFill/>
            </a:ln>
          </p:spPr>
          <p:txBody>
            <a:bodyPr wrap="square" anchor="ctr"/>
            <a:lstStyle/>
            <a:p>
              <a:pPr algn="ctr"/>
              <a:r>
                <a:rPr lang="en-US" sz="2000" b="1" dirty="0">
                  <a:solidFill>
                    <a:srgbClr val="FFFFFF"/>
                  </a:solidFill>
                  <a:latin typeface="Lato Black"/>
                </a:rPr>
                <a:t>2</a:t>
              </a:r>
              <a:r>
                <a:rPr lang="en-CA" sz="2000" b="1" dirty="0">
                  <a:solidFill>
                    <a:srgbClr val="FFFFFF"/>
                  </a:solidFill>
                  <a:latin typeface="Lato Black"/>
                </a:rPr>
                <a:t>001-2004 &amp; ongoing</a:t>
              </a:r>
            </a:p>
          </p:txBody>
        </p:sp>
        <p:sp>
          <p:nvSpPr>
            <p:cNvPr id="8" name="Desc 2">
              <a:extLst>
                <a:ext uri="{FF2B5EF4-FFF2-40B4-BE49-F238E27FC236}">
                  <a16:creationId xmlns:a16="http://schemas.microsoft.com/office/drawing/2014/main" id="{7455F971-BDC4-AE4A-CCFA-08D9C9E3E9AF}"/>
                </a:ext>
              </a:extLst>
            </p:cNvPr>
            <p:cNvSpPr txBox="1"/>
            <p:nvPr/>
          </p:nvSpPr>
          <p:spPr>
            <a:xfrm>
              <a:off x="2350477" y="1213033"/>
              <a:ext cx="6400000" cy="700000"/>
            </a:xfrm>
            <a:prstGeom prst="rect">
              <a:avLst/>
            </a:prstGeom>
            <a:noFill/>
          </p:spPr>
          <p:txBody>
            <a:bodyPr wrap="square" anchor="ctr"/>
            <a:lstStyle/>
            <a:p>
              <a:r>
                <a:rPr lang="en-CA" sz="1500" dirty="0">
                  <a:solidFill>
                    <a:srgbClr val="002D72"/>
                  </a:solidFill>
                  <a:latin typeface="Lato"/>
                </a:rPr>
                <a:t>Ottawa High Tech Safety Association (not formal association)</a:t>
              </a:r>
            </a:p>
          </p:txBody>
        </p:sp>
        <p:sp>
          <p:nvSpPr>
            <p:cNvPr id="9" name="Year 3">
              <a:extLst>
                <a:ext uri="{FF2B5EF4-FFF2-40B4-BE49-F238E27FC236}">
                  <a16:creationId xmlns:a16="http://schemas.microsoft.com/office/drawing/2014/main" id="{0731300D-53F5-5969-2F9B-B43CE06782F4}"/>
                </a:ext>
              </a:extLst>
            </p:cNvPr>
            <p:cNvSpPr/>
            <p:nvPr/>
          </p:nvSpPr>
          <p:spPr>
            <a:xfrm>
              <a:off x="500000" y="2900000"/>
              <a:ext cx="1700000" cy="700000"/>
            </a:xfrm>
            <a:prstGeom prst="roundRect">
              <a:avLst>
                <a:gd name="adj" fmla="val 30000"/>
              </a:avLst>
            </a:prstGeom>
            <a:solidFill>
              <a:srgbClr val="64A70B"/>
            </a:solidFill>
            <a:ln>
              <a:noFill/>
            </a:ln>
          </p:spPr>
          <p:txBody>
            <a:bodyPr wrap="square" anchor="ctr"/>
            <a:lstStyle/>
            <a:p>
              <a:pPr algn="ctr"/>
              <a:r>
                <a:rPr lang="en-CA" sz="2000" b="1" dirty="0">
                  <a:solidFill>
                    <a:srgbClr val="FFFFFF"/>
                  </a:solidFill>
                  <a:latin typeface="Lato Black"/>
                </a:rPr>
                <a:t>2009–2014</a:t>
              </a:r>
            </a:p>
          </p:txBody>
        </p:sp>
        <p:sp>
          <p:nvSpPr>
            <p:cNvPr id="10" name="Desc 3">
              <a:extLst>
                <a:ext uri="{FF2B5EF4-FFF2-40B4-BE49-F238E27FC236}">
                  <a16:creationId xmlns:a16="http://schemas.microsoft.com/office/drawing/2014/main" id="{9636CCD4-2629-55FE-1EBD-98FDDC897C1B}"/>
                </a:ext>
              </a:extLst>
            </p:cNvPr>
            <p:cNvSpPr txBox="1"/>
            <p:nvPr/>
          </p:nvSpPr>
          <p:spPr>
            <a:xfrm>
              <a:off x="2300000" y="2900000"/>
              <a:ext cx="6400000" cy="700000"/>
            </a:xfrm>
            <a:prstGeom prst="rect">
              <a:avLst/>
            </a:prstGeom>
            <a:noFill/>
          </p:spPr>
          <p:txBody>
            <a:bodyPr wrap="square" anchor="ctr"/>
            <a:lstStyle/>
            <a:p>
              <a:r>
                <a:rPr lang="en-US" sz="1500" dirty="0">
                  <a:solidFill>
                    <a:srgbClr val="002D72"/>
                  </a:solidFill>
                  <a:latin typeface="Lato"/>
                </a:rPr>
                <a:t>A</a:t>
              </a:r>
              <a:r>
                <a:rPr lang="en-CA" sz="1500" dirty="0">
                  <a:solidFill>
                    <a:srgbClr val="002D72"/>
                  </a:solidFill>
                  <a:latin typeface="Lato"/>
                </a:rPr>
                <a:t>BIH, Board of Directors and Chair</a:t>
              </a:r>
            </a:p>
          </p:txBody>
        </p:sp>
        <p:sp>
          <p:nvSpPr>
            <p:cNvPr id="11" name="Year 4">
              <a:extLst>
                <a:ext uri="{FF2B5EF4-FFF2-40B4-BE49-F238E27FC236}">
                  <a16:creationId xmlns:a16="http://schemas.microsoft.com/office/drawing/2014/main" id="{E340C263-35B9-8EEE-343A-7443BA448D8A}"/>
                </a:ext>
              </a:extLst>
            </p:cNvPr>
            <p:cNvSpPr/>
            <p:nvPr/>
          </p:nvSpPr>
          <p:spPr>
            <a:xfrm>
              <a:off x="500000" y="3750000"/>
              <a:ext cx="1700000" cy="850000"/>
            </a:xfrm>
            <a:prstGeom prst="roundRect">
              <a:avLst>
                <a:gd name="adj" fmla="val 30000"/>
              </a:avLst>
            </a:prstGeom>
            <a:solidFill>
              <a:srgbClr val="0C2340"/>
            </a:solidFill>
            <a:ln>
              <a:noFill/>
            </a:ln>
          </p:spPr>
          <p:txBody>
            <a:bodyPr wrap="square" anchor="ctr"/>
            <a:lstStyle/>
            <a:p>
              <a:pPr algn="ctr"/>
              <a:r>
                <a:rPr lang="en-US" sz="2000" b="1" dirty="0">
                  <a:solidFill>
                    <a:srgbClr val="FFFFFF"/>
                  </a:solidFill>
                  <a:latin typeface="Lato Black"/>
                </a:rPr>
                <a:t>2</a:t>
              </a:r>
              <a:r>
                <a:rPr lang="en-CA" sz="2000" b="1" dirty="0">
                  <a:solidFill>
                    <a:srgbClr val="FFFFFF"/>
                  </a:solidFill>
                  <a:latin typeface="Lato Black"/>
                </a:rPr>
                <a:t>011 - ongoing</a:t>
              </a:r>
            </a:p>
          </p:txBody>
        </p:sp>
        <p:sp>
          <p:nvSpPr>
            <p:cNvPr id="12" name="Desc 4">
              <a:extLst>
                <a:ext uri="{FF2B5EF4-FFF2-40B4-BE49-F238E27FC236}">
                  <a16:creationId xmlns:a16="http://schemas.microsoft.com/office/drawing/2014/main" id="{E7986AA3-C3C8-A2FF-12DD-83F953F8284D}"/>
                </a:ext>
              </a:extLst>
            </p:cNvPr>
            <p:cNvSpPr txBox="1"/>
            <p:nvPr/>
          </p:nvSpPr>
          <p:spPr>
            <a:xfrm>
              <a:off x="2300000" y="3750000"/>
              <a:ext cx="6400000" cy="850000"/>
            </a:xfrm>
            <a:prstGeom prst="rect">
              <a:avLst/>
            </a:prstGeom>
            <a:noFill/>
          </p:spPr>
          <p:txBody>
            <a:bodyPr wrap="square" anchor="ctr"/>
            <a:lstStyle/>
            <a:p>
              <a:r>
                <a:rPr lang="en-CA" sz="1500" dirty="0">
                  <a:solidFill>
                    <a:srgbClr val="002D72"/>
                  </a:solidFill>
                  <a:latin typeface="Lato"/>
                </a:rPr>
                <a:t>WHWB – Workplace Health Without Borders – member; Board of Directors; member</a:t>
              </a:r>
            </a:p>
          </p:txBody>
        </p:sp>
        <p:sp>
          <p:nvSpPr>
            <p:cNvPr id="13" name="Year 5">
              <a:extLst>
                <a:ext uri="{FF2B5EF4-FFF2-40B4-BE49-F238E27FC236}">
                  <a16:creationId xmlns:a16="http://schemas.microsoft.com/office/drawing/2014/main" id="{99187DEC-1685-1219-B7F2-5322F72D519F}"/>
                </a:ext>
              </a:extLst>
            </p:cNvPr>
            <p:cNvSpPr/>
            <p:nvPr/>
          </p:nvSpPr>
          <p:spPr>
            <a:xfrm>
              <a:off x="500000" y="4750000"/>
              <a:ext cx="1700000" cy="850000"/>
            </a:xfrm>
            <a:prstGeom prst="roundRect">
              <a:avLst>
                <a:gd name="adj" fmla="val 30000"/>
              </a:avLst>
            </a:prstGeom>
            <a:solidFill>
              <a:srgbClr val="002D72"/>
            </a:solidFill>
            <a:ln>
              <a:noFill/>
            </a:ln>
          </p:spPr>
          <p:txBody>
            <a:bodyPr wrap="square" anchor="ctr"/>
            <a:lstStyle/>
            <a:p>
              <a:pPr algn="ctr"/>
              <a:r>
                <a:rPr lang="en-CA" sz="2000" b="1" dirty="0">
                  <a:solidFill>
                    <a:srgbClr val="FFFFFF"/>
                  </a:solidFill>
                  <a:latin typeface="Lato Black"/>
                </a:rPr>
                <a:t>2009–Present</a:t>
              </a:r>
            </a:p>
          </p:txBody>
        </p:sp>
        <p:sp>
          <p:nvSpPr>
            <p:cNvPr id="14" name="Desc 5">
              <a:extLst>
                <a:ext uri="{FF2B5EF4-FFF2-40B4-BE49-F238E27FC236}">
                  <a16:creationId xmlns:a16="http://schemas.microsoft.com/office/drawing/2014/main" id="{767960FA-1526-B472-20C4-AF526492EAF3}"/>
                </a:ext>
              </a:extLst>
            </p:cNvPr>
            <p:cNvSpPr txBox="1"/>
            <p:nvPr/>
          </p:nvSpPr>
          <p:spPr>
            <a:xfrm>
              <a:off x="2300000" y="4750000"/>
              <a:ext cx="6400000" cy="850000"/>
            </a:xfrm>
            <a:prstGeom prst="rect">
              <a:avLst/>
            </a:prstGeom>
            <a:noFill/>
          </p:spPr>
          <p:txBody>
            <a:bodyPr wrap="square" anchor="ctr"/>
            <a:lstStyle/>
            <a:p>
              <a:r>
                <a:rPr lang="en-CA" sz="1500" dirty="0">
                  <a:solidFill>
                    <a:srgbClr val="002D72"/>
                  </a:solidFill>
                  <a:latin typeface="Lato"/>
                </a:rPr>
                <a:t>OHTA – Occupational Hygiene Training Association – Advisory Council; volunteer trainer; Advisory Committee</a:t>
              </a:r>
            </a:p>
          </p:txBody>
        </p:sp>
        <p:sp>
          <p:nvSpPr>
            <p:cNvPr id="15" name="Year 6">
              <a:extLst>
                <a:ext uri="{FF2B5EF4-FFF2-40B4-BE49-F238E27FC236}">
                  <a16:creationId xmlns:a16="http://schemas.microsoft.com/office/drawing/2014/main" id="{1260F39E-012C-3DB2-99CB-C8BD670FB6C0}"/>
                </a:ext>
              </a:extLst>
            </p:cNvPr>
            <p:cNvSpPr/>
            <p:nvPr/>
          </p:nvSpPr>
          <p:spPr>
            <a:xfrm>
              <a:off x="500000" y="5750000"/>
              <a:ext cx="1700000" cy="850000"/>
            </a:xfrm>
            <a:prstGeom prst="roundRect">
              <a:avLst>
                <a:gd name="adj" fmla="val 30000"/>
              </a:avLst>
            </a:prstGeom>
            <a:solidFill>
              <a:srgbClr val="009CDE"/>
            </a:solidFill>
            <a:ln>
              <a:noFill/>
            </a:ln>
          </p:spPr>
          <p:txBody>
            <a:bodyPr wrap="square" anchor="ctr"/>
            <a:lstStyle/>
            <a:p>
              <a:pPr algn="ctr"/>
              <a:r>
                <a:rPr lang="en-CA" b="1" dirty="0">
                  <a:solidFill>
                    <a:srgbClr val="FFFFFF"/>
                  </a:solidFill>
                  <a:latin typeface="Lato Black"/>
                </a:rPr>
                <a:t>2017–Present</a:t>
              </a:r>
            </a:p>
          </p:txBody>
        </p:sp>
        <p:sp>
          <p:nvSpPr>
            <p:cNvPr id="16" name="Desc 6">
              <a:extLst>
                <a:ext uri="{FF2B5EF4-FFF2-40B4-BE49-F238E27FC236}">
                  <a16:creationId xmlns:a16="http://schemas.microsoft.com/office/drawing/2014/main" id="{340BCB65-02C4-194F-9DD1-A7B874EF3281}"/>
                </a:ext>
              </a:extLst>
            </p:cNvPr>
            <p:cNvSpPr txBox="1"/>
            <p:nvPr/>
          </p:nvSpPr>
          <p:spPr>
            <a:xfrm>
              <a:off x="2300000" y="5750000"/>
              <a:ext cx="6400000" cy="850000"/>
            </a:xfrm>
            <a:prstGeom prst="rect">
              <a:avLst/>
            </a:prstGeom>
            <a:noFill/>
          </p:spPr>
          <p:txBody>
            <a:bodyPr wrap="square" anchor="ctr"/>
            <a:lstStyle/>
            <a:p>
              <a:r>
                <a:rPr lang="en-CA" sz="1500" dirty="0">
                  <a:solidFill>
                    <a:srgbClr val="002D72"/>
                  </a:solidFill>
                  <a:latin typeface="Lato"/>
                </a:rPr>
                <a:t>WSN – Workplace Safety North – Board of Directors; Chair of Board; current Director</a:t>
              </a:r>
            </a:p>
          </p:txBody>
        </p:sp>
      </p:grpSp>
      <p:pic>
        <p:nvPicPr>
          <p:cNvPr id="18" name="Picture 17">
            <a:extLst>
              <a:ext uri="{FF2B5EF4-FFF2-40B4-BE49-F238E27FC236}">
                <a16:creationId xmlns:a16="http://schemas.microsoft.com/office/drawing/2014/main" id="{04B1784E-5040-1C02-E2D9-0106AD8A7B2F}"/>
              </a:ext>
            </a:extLst>
          </p:cNvPr>
          <p:cNvPicPr>
            <a:picLocks noChangeAspect="1"/>
          </p:cNvPicPr>
          <p:nvPr/>
        </p:nvPicPr>
        <p:blipFill>
          <a:blip r:embed="rId2"/>
          <a:stretch>
            <a:fillRect/>
          </a:stretch>
        </p:blipFill>
        <p:spPr>
          <a:xfrm>
            <a:off x="10260511" y="2137401"/>
            <a:ext cx="892635" cy="892635"/>
          </a:xfrm>
          <a:prstGeom prst="rect">
            <a:avLst/>
          </a:prstGeom>
        </p:spPr>
      </p:pic>
      <p:pic>
        <p:nvPicPr>
          <p:cNvPr id="20" name="Picture 5">
            <a:extLst>
              <a:ext uri="{FF2B5EF4-FFF2-40B4-BE49-F238E27FC236}">
                <a16:creationId xmlns:a16="http://schemas.microsoft.com/office/drawing/2014/main" id="{2D8A3EC7-E10F-B370-453E-151FB5D9952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28866" y="2996169"/>
            <a:ext cx="1421251" cy="590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descr="Workplace Health Without Borders WHWB ...">
            <a:extLst>
              <a:ext uri="{FF2B5EF4-FFF2-40B4-BE49-F238E27FC236}">
                <a16:creationId xmlns:a16="http://schemas.microsoft.com/office/drawing/2014/main" id="{58762D4C-28D9-3176-DFA9-3CFF3D283148}"/>
              </a:ext>
            </a:extLst>
          </p:cNvPr>
          <p:cNvPicPr>
            <a:picLocks noChangeAspect="1"/>
          </p:cNvPicPr>
          <p:nvPr/>
        </p:nvPicPr>
        <p:blipFill>
          <a:blip r:embed="rId4"/>
          <a:stretch>
            <a:fillRect/>
          </a:stretch>
        </p:blipFill>
        <p:spPr>
          <a:xfrm>
            <a:off x="10328357" y="3696169"/>
            <a:ext cx="875322" cy="875322"/>
          </a:xfrm>
          <a:prstGeom prst="rect">
            <a:avLst/>
          </a:prstGeom>
        </p:spPr>
      </p:pic>
      <p:pic>
        <p:nvPicPr>
          <p:cNvPr id="24" name="Picture 23" descr="Occupational Hygiene Training Association">
            <a:extLst>
              <a:ext uri="{FF2B5EF4-FFF2-40B4-BE49-F238E27FC236}">
                <a16:creationId xmlns:a16="http://schemas.microsoft.com/office/drawing/2014/main" id="{CB2FA770-21D0-D3A9-6BD4-DCACDEC981E7}"/>
              </a:ext>
            </a:extLst>
          </p:cNvPr>
          <p:cNvPicPr>
            <a:picLocks noChangeAspect="1"/>
          </p:cNvPicPr>
          <p:nvPr/>
        </p:nvPicPr>
        <p:blipFill>
          <a:blip r:embed="rId5"/>
          <a:stretch>
            <a:fillRect/>
          </a:stretch>
        </p:blipFill>
        <p:spPr>
          <a:xfrm>
            <a:off x="10399201" y="4950629"/>
            <a:ext cx="1189818" cy="516402"/>
          </a:xfrm>
          <a:prstGeom prst="rect">
            <a:avLst/>
          </a:prstGeom>
        </p:spPr>
      </p:pic>
      <p:pic>
        <p:nvPicPr>
          <p:cNvPr id="26" name="Picture 25" descr="Workplace Safety North: Sault Ste Marie ...">
            <a:extLst>
              <a:ext uri="{FF2B5EF4-FFF2-40B4-BE49-F238E27FC236}">
                <a16:creationId xmlns:a16="http://schemas.microsoft.com/office/drawing/2014/main" id="{2DA2ECD9-C6A6-4FBE-166E-56CE0C2C56E8}"/>
              </a:ext>
            </a:extLst>
          </p:cNvPr>
          <p:cNvPicPr>
            <a:picLocks noChangeAspect="1"/>
          </p:cNvPicPr>
          <p:nvPr/>
        </p:nvPicPr>
        <p:blipFill>
          <a:blip r:embed="rId6"/>
          <a:stretch>
            <a:fillRect/>
          </a:stretch>
        </p:blipFill>
        <p:spPr>
          <a:xfrm>
            <a:off x="9992799" y="5846169"/>
            <a:ext cx="2199201" cy="879681"/>
          </a:xfrm>
          <a:prstGeom prst="rect">
            <a:avLst/>
          </a:prstGeom>
        </p:spPr>
      </p:pic>
    </p:spTree>
    <p:extLst>
      <p:ext uri="{BB962C8B-B14F-4D97-AF65-F5344CB8AC3E}">
        <p14:creationId xmlns:p14="http://schemas.microsoft.com/office/powerpoint/2010/main" val="7676859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928BB-C631-F986-E20B-502185662D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152CB6-572B-FD89-240B-99B291AFE732}"/>
              </a:ext>
            </a:extLst>
          </p:cNvPr>
          <p:cNvSpPr>
            <a:spLocks noGrp="1"/>
          </p:cNvSpPr>
          <p:nvPr>
            <p:ph type="title"/>
          </p:nvPr>
        </p:nvSpPr>
        <p:spPr>
          <a:xfrm>
            <a:off x="1981200" y="456588"/>
            <a:ext cx="8229600" cy="838200"/>
          </a:xfrm>
          <a:noFill/>
          <a:ln>
            <a:noFill/>
          </a:ln>
        </p:spPr>
        <p:txBody>
          <a:bodyPr>
            <a:normAutofit fontScale="90000"/>
          </a:bodyPr>
          <a:lstStyle/>
          <a:p>
            <a:r>
              <a:rPr lang="en-CA" sz="4400" b="1" cap="none" dirty="0">
                <a:solidFill>
                  <a:srgbClr val="002060"/>
                </a:solidFill>
                <a:latin typeface="Lato Black"/>
              </a:rPr>
              <a:t>Pathways</a:t>
            </a:r>
          </a:p>
        </p:txBody>
      </p:sp>
      <p:grpSp>
        <p:nvGrpSpPr>
          <p:cNvPr id="3" name="Group 2">
            <a:extLst>
              <a:ext uri="{FF2B5EF4-FFF2-40B4-BE49-F238E27FC236}">
                <a16:creationId xmlns:a16="http://schemas.microsoft.com/office/drawing/2014/main" id="{BAAA711F-7534-0827-629A-966E72D932FF}"/>
              </a:ext>
            </a:extLst>
          </p:cNvPr>
          <p:cNvGrpSpPr/>
          <p:nvPr/>
        </p:nvGrpSpPr>
        <p:grpSpPr>
          <a:xfrm>
            <a:off x="1924000" y="1461800"/>
            <a:ext cx="8200000" cy="3948400"/>
            <a:chOff x="400000" y="1080000"/>
            <a:chExt cx="8200000" cy="5320000"/>
          </a:xfrm>
        </p:grpSpPr>
        <p:sp>
          <p:nvSpPr>
            <p:cNvPr id="4" name="Card 1">
              <a:extLst>
                <a:ext uri="{FF2B5EF4-FFF2-40B4-BE49-F238E27FC236}">
                  <a16:creationId xmlns:a16="http://schemas.microsoft.com/office/drawing/2014/main" id="{12924F8B-B178-88C5-40A8-98791FDD7C3C}"/>
                </a:ext>
              </a:extLst>
            </p:cNvPr>
            <p:cNvSpPr/>
            <p:nvPr/>
          </p:nvSpPr>
          <p:spPr>
            <a:xfrm>
              <a:off x="400000" y="1080000"/>
              <a:ext cx="4050000" cy="960000"/>
            </a:xfrm>
            <a:prstGeom prst="roundRect">
              <a:avLst>
                <a:gd name="adj" fmla="val 8000"/>
              </a:avLst>
            </a:prstGeom>
            <a:solidFill>
              <a:srgbClr val="F2F4F7"/>
            </a:solidFill>
            <a:ln w="19050">
              <a:solidFill>
                <a:schemeClr val="accent6"/>
              </a:solidFill>
            </a:ln>
          </p:spPr>
          <p:txBody>
            <a:bodyPr wrap="square" lIns="180000" tIns="120000" rIns="180000" bIns="120000" anchor="ctr"/>
            <a:lstStyle/>
            <a:p>
              <a:pPr algn="ctr"/>
              <a:r>
                <a:rPr lang="en-CA" sz="1600" b="1" dirty="0">
                  <a:solidFill>
                    <a:schemeClr val="accent4"/>
                  </a:solidFill>
                  <a:latin typeface="Lato Black"/>
                </a:rPr>
                <a:t>01</a:t>
              </a:r>
              <a:r>
                <a:rPr lang="en-CA" sz="1600" b="1" dirty="0">
                  <a:solidFill>
                    <a:srgbClr val="002D72"/>
                  </a:solidFill>
                  <a:latin typeface="Lato Black"/>
                </a:rPr>
                <a:t>  </a:t>
              </a:r>
              <a:r>
                <a:rPr lang="en-CA" sz="1500" b="1" dirty="0">
                  <a:solidFill>
                    <a:srgbClr val="002D72"/>
                  </a:solidFill>
                  <a:latin typeface="Lato Semibold"/>
                </a:rPr>
                <a:t>Lack of local training</a:t>
              </a:r>
            </a:p>
            <a:p>
              <a:pPr algn="ctr"/>
              <a:r>
                <a:rPr lang="en-CA" sz="1300" dirty="0">
                  <a:solidFill>
                    <a:srgbClr val="0C2340"/>
                  </a:solidFill>
                  <a:latin typeface="Lato"/>
                </a:rPr>
                <a:t>Figure it out, read about it, use </a:t>
              </a:r>
              <a:r>
                <a:rPr lang="en-CA" sz="1300" dirty="0" err="1">
                  <a:solidFill>
                    <a:srgbClr val="0C2340"/>
                  </a:solidFill>
                  <a:latin typeface="Lato"/>
                </a:rPr>
                <a:t>NIOSH</a:t>
              </a:r>
              <a:r>
                <a:rPr lang="en-CA" sz="1300" dirty="0">
                  <a:solidFill>
                    <a:srgbClr val="0C2340"/>
                  </a:solidFill>
                  <a:latin typeface="Lato"/>
                </a:rPr>
                <a:t> methods, take the training (later)</a:t>
              </a:r>
            </a:p>
          </p:txBody>
        </p:sp>
        <p:sp>
          <p:nvSpPr>
            <p:cNvPr id="5" name="Card 2">
              <a:extLst>
                <a:ext uri="{FF2B5EF4-FFF2-40B4-BE49-F238E27FC236}">
                  <a16:creationId xmlns:a16="http://schemas.microsoft.com/office/drawing/2014/main" id="{EE9EEB65-DE0C-CD1C-919F-A96F208CEABD}"/>
                </a:ext>
              </a:extLst>
            </p:cNvPr>
            <p:cNvSpPr/>
            <p:nvPr/>
          </p:nvSpPr>
          <p:spPr>
            <a:xfrm>
              <a:off x="4550000" y="1080000"/>
              <a:ext cx="4050000" cy="960000"/>
            </a:xfrm>
            <a:prstGeom prst="roundRect">
              <a:avLst>
                <a:gd name="adj" fmla="val 8000"/>
              </a:avLst>
            </a:prstGeom>
            <a:solidFill>
              <a:srgbClr val="F2F4F7"/>
            </a:solidFill>
            <a:ln w="19050">
              <a:solidFill>
                <a:schemeClr val="accent6"/>
              </a:solidFill>
            </a:ln>
          </p:spPr>
          <p:txBody>
            <a:bodyPr wrap="square" lIns="180000" tIns="120000" rIns="180000" bIns="120000" anchor="ctr"/>
            <a:lstStyle/>
            <a:p>
              <a:pPr algn="ctr"/>
              <a:r>
                <a:rPr lang="en-CA" sz="1600" b="1" dirty="0">
                  <a:solidFill>
                    <a:schemeClr val="accent4"/>
                  </a:solidFill>
                  <a:latin typeface="Lato Black"/>
                </a:rPr>
                <a:t>02</a:t>
              </a:r>
              <a:r>
                <a:rPr lang="en-CA" sz="1600" b="1" dirty="0">
                  <a:solidFill>
                    <a:srgbClr val="009CDE"/>
                  </a:solidFill>
                  <a:latin typeface="Lato Black"/>
                </a:rPr>
                <a:t>  </a:t>
              </a:r>
              <a:r>
                <a:rPr lang="en-CA" sz="1500" b="1" dirty="0" err="1">
                  <a:solidFill>
                    <a:srgbClr val="002D72"/>
                  </a:solidFill>
                  <a:latin typeface="Lato Semibold"/>
                </a:rPr>
                <a:t>IH</a:t>
              </a:r>
              <a:r>
                <a:rPr lang="en-CA" sz="1500" b="1" dirty="0">
                  <a:solidFill>
                    <a:srgbClr val="002D72"/>
                  </a:solidFill>
                  <a:latin typeface="Lato Semibold"/>
                </a:rPr>
                <a:t> Technician / Technologist</a:t>
              </a:r>
            </a:p>
            <a:p>
              <a:pPr algn="ctr"/>
              <a:r>
                <a:rPr lang="en-CA" sz="1300" dirty="0">
                  <a:solidFill>
                    <a:srgbClr val="0C2340"/>
                  </a:solidFill>
                  <a:latin typeface="Lato"/>
                </a:rPr>
                <a:t>Pathway in Canadian government — Get the </a:t>
              </a:r>
              <a:r>
                <a:rPr lang="en-CA" sz="1300" dirty="0" err="1">
                  <a:solidFill>
                    <a:srgbClr val="0C2340"/>
                  </a:solidFill>
                  <a:latin typeface="Lato"/>
                </a:rPr>
                <a:t>CIH</a:t>
              </a:r>
              <a:r>
                <a:rPr lang="en-CA" sz="1300" dirty="0">
                  <a:solidFill>
                    <a:srgbClr val="0C2340"/>
                  </a:solidFill>
                  <a:latin typeface="Lato"/>
                </a:rPr>
                <a:t>!</a:t>
              </a:r>
            </a:p>
          </p:txBody>
        </p:sp>
        <p:sp>
          <p:nvSpPr>
            <p:cNvPr id="6" name="Card 3">
              <a:extLst>
                <a:ext uri="{FF2B5EF4-FFF2-40B4-BE49-F238E27FC236}">
                  <a16:creationId xmlns:a16="http://schemas.microsoft.com/office/drawing/2014/main" id="{1DB6B8B5-2158-81A5-1ADB-5B9AE429336F}"/>
                </a:ext>
              </a:extLst>
            </p:cNvPr>
            <p:cNvSpPr/>
            <p:nvPr/>
          </p:nvSpPr>
          <p:spPr>
            <a:xfrm>
              <a:off x="400000" y="2170000"/>
              <a:ext cx="4050000" cy="960000"/>
            </a:xfrm>
            <a:prstGeom prst="roundRect">
              <a:avLst>
                <a:gd name="adj" fmla="val 8000"/>
              </a:avLst>
            </a:prstGeom>
            <a:solidFill>
              <a:srgbClr val="F2F4F7"/>
            </a:solidFill>
            <a:ln w="19050">
              <a:solidFill>
                <a:schemeClr val="accent6"/>
              </a:solidFill>
            </a:ln>
          </p:spPr>
          <p:txBody>
            <a:bodyPr wrap="square" lIns="180000" tIns="120000" rIns="180000" bIns="120000" anchor="ctr"/>
            <a:lstStyle/>
            <a:p>
              <a:pPr algn="ctr"/>
              <a:r>
                <a:rPr lang="en-CA" sz="1600" b="1" dirty="0">
                  <a:solidFill>
                    <a:schemeClr val="accent4"/>
                  </a:solidFill>
                  <a:latin typeface="Lato Black"/>
                </a:rPr>
                <a:t>03 </a:t>
              </a:r>
              <a:r>
                <a:rPr lang="en-CA" sz="1600" b="1" dirty="0">
                  <a:solidFill>
                    <a:srgbClr val="64A70B"/>
                  </a:solidFill>
                  <a:latin typeface="Lato Black"/>
                </a:rPr>
                <a:t> </a:t>
              </a:r>
              <a:r>
                <a:rPr lang="en-CA" sz="1500" b="1" dirty="0">
                  <a:solidFill>
                    <a:srgbClr val="002D72"/>
                  </a:solidFill>
                  <a:latin typeface="Lato Semibold"/>
                </a:rPr>
                <a:t>Networking in Ottawa</a:t>
              </a:r>
            </a:p>
            <a:p>
              <a:pPr algn="ctr"/>
              <a:r>
                <a:rPr lang="en-CA" sz="1300" dirty="0">
                  <a:solidFill>
                    <a:srgbClr val="0C2340"/>
                  </a:solidFill>
                  <a:latin typeface="Lato"/>
                </a:rPr>
                <a:t>Co-founder of </a:t>
              </a:r>
              <a:r>
                <a:rPr lang="en-CA" sz="1300" dirty="0" err="1">
                  <a:solidFill>
                    <a:srgbClr val="0C2340"/>
                  </a:solidFill>
                  <a:latin typeface="Lato"/>
                </a:rPr>
                <a:t>SHEPN</a:t>
              </a:r>
              <a:r>
                <a:rPr lang="en-CA" sz="1300" dirty="0">
                  <a:solidFill>
                    <a:srgbClr val="0C2340"/>
                  </a:solidFill>
                  <a:latin typeface="Lato"/>
                </a:rPr>
                <a:t> (Safety, Health &amp; Environmental Professional Network)</a:t>
              </a:r>
            </a:p>
          </p:txBody>
        </p:sp>
        <p:sp>
          <p:nvSpPr>
            <p:cNvPr id="7" name="Card 4">
              <a:extLst>
                <a:ext uri="{FF2B5EF4-FFF2-40B4-BE49-F238E27FC236}">
                  <a16:creationId xmlns:a16="http://schemas.microsoft.com/office/drawing/2014/main" id="{3444B4CA-6F22-0926-91A3-4A708065C76F}"/>
                </a:ext>
              </a:extLst>
            </p:cNvPr>
            <p:cNvSpPr/>
            <p:nvPr/>
          </p:nvSpPr>
          <p:spPr>
            <a:xfrm>
              <a:off x="4550000" y="2170000"/>
              <a:ext cx="4050000" cy="960000"/>
            </a:xfrm>
            <a:prstGeom prst="roundRect">
              <a:avLst>
                <a:gd name="adj" fmla="val 8000"/>
              </a:avLst>
            </a:prstGeom>
            <a:solidFill>
              <a:srgbClr val="F2F4F7"/>
            </a:solidFill>
            <a:ln w="19050">
              <a:solidFill>
                <a:schemeClr val="accent6"/>
              </a:solidFill>
            </a:ln>
          </p:spPr>
          <p:txBody>
            <a:bodyPr wrap="square" lIns="180000" tIns="120000" rIns="180000" bIns="120000" anchor="ctr"/>
            <a:lstStyle/>
            <a:p>
              <a:pPr algn="ctr"/>
              <a:r>
                <a:rPr lang="en-CA" sz="1600" b="1" dirty="0">
                  <a:solidFill>
                    <a:schemeClr val="accent4"/>
                  </a:solidFill>
                  <a:latin typeface="Lato Black"/>
                </a:rPr>
                <a:t>04</a:t>
              </a:r>
              <a:r>
                <a:rPr lang="en-CA" sz="1600" b="1" dirty="0">
                  <a:solidFill>
                    <a:srgbClr val="0C2340"/>
                  </a:solidFill>
                  <a:latin typeface="Lato Black"/>
                </a:rPr>
                <a:t>  </a:t>
              </a:r>
              <a:r>
                <a:rPr lang="en-CA" sz="1500" b="1" dirty="0">
                  <a:solidFill>
                    <a:srgbClr val="002D72"/>
                  </a:solidFill>
                  <a:latin typeface="Lato Semibold"/>
                </a:rPr>
                <a:t>I am Canadian</a:t>
              </a:r>
            </a:p>
            <a:p>
              <a:pPr algn="ctr"/>
              <a:r>
                <a:rPr lang="en-CA" sz="1300" dirty="0">
                  <a:solidFill>
                    <a:srgbClr val="0C2340"/>
                  </a:solidFill>
                  <a:latin typeface="Lato"/>
                </a:rPr>
                <a:t>Get the ROH!</a:t>
              </a:r>
            </a:p>
          </p:txBody>
        </p:sp>
        <p:sp>
          <p:nvSpPr>
            <p:cNvPr id="8" name="Card 5">
              <a:extLst>
                <a:ext uri="{FF2B5EF4-FFF2-40B4-BE49-F238E27FC236}">
                  <a16:creationId xmlns:a16="http://schemas.microsoft.com/office/drawing/2014/main" id="{C4F397EB-D21B-A595-31D5-02917D3AF4ED}"/>
                </a:ext>
              </a:extLst>
            </p:cNvPr>
            <p:cNvSpPr/>
            <p:nvPr/>
          </p:nvSpPr>
          <p:spPr>
            <a:xfrm>
              <a:off x="400000" y="3260000"/>
              <a:ext cx="4050000" cy="960000"/>
            </a:xfrm>
            <a:prstGeom prst="roundRect">
              <a:avLst>
                <a:gd name="adj" fmla="val 8000"/>
              </a:avLst>
            </a:prstGeom>
            <a:solidFill>
              <a:srgbClr val="F2F4F7"/>
            </a:solidFill>
            <a:ln w="19050">
              <a:solidFill>
                <a:schemeClr val="accent6"/>
              </a:solidFill>
            </a:ln>
          </p:spPr>
          <p:txBody>
            <a:bodyPr wrap="square" lIns="180000" tIns="120000" rIns="180000" bIns="120000" anchor="ctr"/>
            <a:lstStyle/>
            <a:p>
              <a:pPr algn="ctr"/>
              <a:r>
                <a:rPr lang="en-CA" sz="1600" b="1" dirty="0">
                  <a:solidFill>
                    <a:schemeClr val="accent4"/>
                  </a:solidFill>
                  <a:latin typeface="Lato Black"/>
                </a:rPr>
                <a:t>05  </a:t>
              </a:r>
              <a:r>
                <a:rPr lang="en-CA" sz="1500" b="1" dirty="0">
                  <a:solidFill>
                    <a:srgbClr val="002D72"/>
                  </a:solidFill>
                  <a:latin typeface="Lato Semibold"/>
                </a:rPr>
                <a:t>Question ‘why’ in an organization</a:t>
              </a:r>
            </a:p>
            <a:p>
              <a:pPr algn="ctr"/>
              <a:r>
                <a:rPr lang="en-CA" sz="1300" dirty="0">
                  <a:solidFill>
                    <a:srgbClr val="0C2340"/>
                  </a:solidFill>
                  <a:latin typeface="Lato"/>
                </a:rPr>
                <a:t>Led to Board of Directors in </a:t>
              </a:r>
              <a:r>
                <a:rPr lang="en-CA" sz="1300" dirty="0" err="1">
                  <a:solidFill>
                    <a:srgbClr val="0C2340"/>
                  </a:solidFill>
                  <a:latin typeface="Lato"/>
                </a:rPr>
                <a:t>OHSAgency</a:t>
              </a:r>
              <a:r>
                <a:rPr lang="en-CA" sz="1300" dirty="0">
                  <a:solidFill>
                    <a:srgbClr val="0C2340"/>
                  </a:solidFill>
                  <a:latin typeface="Lato"/>
                </a:rPr>
                <a:t> (1990-92) &amp; President CRBOH; ROH Exam Committee</a:t>
              </a:r>
            </a:p>
          </p:txBody>
        </p:sp>
        <p:sp>
          <p:nvSpPr>
            <p:cNvPr id="9" name="Card 6">
              <a:extLst>
                <a:ext uri="{FF2B5EF4-FFF2-40B4-BE49-F238E27FC236}">
                  <a16:creationId xmlns:a16="http://schemas.microsoft.com/office/drawing/2014/main" id="{53337C81-CEE4-D850-93AD-90D238DD0BE9}"/>
                </a:ext>
              </a:extLst>
            </p:cNvPr>
            <p:cNvSpPr/>
            <p:nvPr/>
          </p:nvSpPr>
          <p:spPr>
            <a:xfrm>
              <a:off x="4550000" y="3260000"/>
              <a:ext cx="4050000" cy="960000"/>
            </a:xfrm>
            <a:prstGeom prst="roundRect">
              <a:avLst>
                <a:gd name="adj" fmla="val 8000"/>
              </a:avLst>
            </a:prstGeom>
            <a:solidFill>
              <a:srgbClr val="F2F4F7"/>
            </a:solidFill>
            <a:ln w="19050">
              <a:solidFill>
                <a:schemeClr val="accent6"/>
              </a:solidFill>
            </a:ln>
          </p:spPr>
          <p:txBody>
            <a:bodyPr wrap="square" lIns="180000" tIns="120000" rIns="180000" bIns="120000" anchor="ctr"/>
            <a:lstStyle/>
            <a:p>
              <a:pPr algn="ctr"/>
              <a:r>
                <a:rPr lang="en-CA" sz="1600" b="1" dirty="0">
                  <a:solidFill>
                    <a:schemeClr val="accent4"/>
                  </a:solidFill>
                  <a:latin typeface="Lato Black"/>
                </a:rPr>
                <a:t>06</a:t>
              </a:r>
              <a:r>
                <a:rPr lang="en-CA" sz="1600" b="1" dirty="0">
                  <a:solidFill>
                    <a:srgbClr val="009CDE"/>
                  </a:solidFill>
                  <a:latin typeface="Lato Black"/>
                </a:rPr>
                <a:t>  </a:t>
              </a:r>
              <a:r>
                <a:rPr lang="en-CA" sz="1500" b="1" dirty="0">
                  <a:solidFill>
                    <a:srgbClr val="002D72"/>
                  </a:solidFill>
                  <a:latin typeface="Lato Semibold"/>
                </a:rPr>
                <a:t>Recognized in Ontario</a:t>
              </a:r>
            </a:p>
            <a:p>
              <a:pPr algn="ctr"/>
              <a:r>
                <a:rPr lang="en-CA" sz="1300" dirty="0">
                  <a:solidFill>
                    <a:srgbClr val="0C2340"/>
                  </a:solidFill>
                  <a:latin typeface="Lato"/>
                </a:rPr>
                <a:t>Hugh Nelson Award of Excellence, 2008</a:t>
              </a:r>
            </a:p>
          </p:txBody>
        </p:sp>
        <p:sp>
          <p:nvSpPr>
            <p:cNvPr id="10" name="Card 7">
              <a:extLst>
                <a:ext uri="{FF2B5EF4-FFF2-40B4-BE49-F238E27FC236}">
                  <a16:creationId xmlns:a16="http://schemas.microsoft.com/office/drawing/2014/main" id="{823F1E61-877E-E09B-B14A-9973855A0408}"/>
                </a:ext>
              </a:extLst>
            </p:cNvPr>
            <p:cNvSpPr/>
            <p:nvPr/>
          </p:nvSpPr>
          <p:spPr>
            <a:xfrm>
              <a:off x="400000" y="4350000"/>
              <a:ext cx="4050000" cy="960000"/>
            </a:xfrm>
            <a:prstGeom prst="roundRect">
              <a:avLst>
                <a:gd name="adj" fmla="val 8000"/>
              </a:avLst>
            </a:prstGeom>
            <a:solidFill>
              <a:srgbClr val="F2F4F7"/>
            </a:solidFill>
            <a:ln w="19050">
              <a:solidFill>
                <a:schemeClr val="accent6"/>
              </a:solidFill>
            </a:ln>
          </p:spPr>
          <p:txBody>
            <a:bodyPr wrap="square" lIns="180000" tIns="120000" rIns="180000" bIns="120000" anchor="ctr"/>
            <a:lstStyle/>
            <a:p>
              <a:pPr algn="ctr"/>
              <a:r>
                <a:rPr lang="en-CA" sz="1600" b="1" dirty="0">
                  <a:solidFill>
                    <a:schemeClr val="accent4"/>
                  </a:solidFill>
                  <a:latin typeface="Lato Black"/>
                </a:rPr>
                <a:t>07</a:t>
              </a:r>
              <a:r>
                <a:rPr lang="en-CA" sz="1600" b="1" dirty="0">
                  <a:solidFill>
                    <a:srgbClr val="64A70B"/>
                  </a:solidFill>
                  <a:latin typeface="Lato Black"/>
                </a:rPr>
                <a:t>  </a:t>
              </a:r>
              <a:r>
                <a:rPr lang="en-CA" sz="1500" b="1" dirty="0">
                  <a:solidFill>
                    <a:srgbClr val="002D72"/>
                  </a:solidFill>
                  <a:latin typeface="Lato Semibold"/>
                </a:rPr>
                <a:t>International work, starting 1999</a:t>
              </a:r>
            </a:p>
            <a:p>
              <a:pPr algn="ctr"/>
              <a:r>
                <a:rPr lang="en-CA" sz="1300" dirty="0">
                  <a:solidFill>
                    <a:srgbClr val="0C2340"/>
                  </a:solidFill>
                  <a:latin typeface="Lato"/>
                </a:rPr>
                <a:t>Mexico, Mongolia, Kyrgyzstan, China, France, Czech Republic, Tanzania, Turkey</a:t>
              </a:r>
            </a:p>
          </p:txBody>
        </p:sp>
        <p:sp>
          <p:nvSpPr>
            <p:cNvPr id="11" name="Card 8">
              <a:extLst>
                <a:ext uri="{FF2B5EF4-FFF2-40B4-BE49-F238E27FC236}">
                  <a16:creationId xmlns:a16="http://schemas.microsoft.com/office/drawing/2014/main" id="{63F46D14-BD65-26B3-B8A0-C8E1614BA62C}"/>
                </a:ext>
              </a:extLst>
            </p:cNvPr>
            <p:cNvSpPr/>
            <p:nvPr/>
          </p:nvSpPr>
          <p:spPr>
            <a:xfrm>
              <a:off x="4550000" y="4350000"/>
              <a:ext cx="4050000" cy="960000"/>
            </a:xfrm>
            <a:prstGeom prst="roundRect">
              <a:avLst>
                <a:gd name="adj" fmla="val 8000"/>
              </a:avLst>
            </a:prstGeom>
            <a:solidFill>
              <a:srgbClr val="F2F4F7"/>
            </a:solidFill>
            <a:ln w="19050">
              <a:solidFill>
                <a:schemeClr val="accent6"/>
              </a:solidFill>
            </a:ln>
          </p:spPr>
          <p:txBody>
            <a:bodyPr wrap="square" lIns="180000" tIns="120000" rIns="180000" bIns="120000" anchor="ctr"/>
            <a:lstStyle/>
            <a:p>
              <a:pPr algn="ctr"/>
              <a:r>
                <a:rPr lang="en-CA" sz="1600" b="1" dirty="0">
                  <a:solidFill>
                    <a:schemeClr val="accent4"/>
                  </a:solidFill>
                  <a:latin typeface="Lato Black"/>
                </a:rPr>
                <a:t>08</a:t>
              </a:r>
              <a:r>
                <a:rPr lang="en-CA" sz="1600" b="1" dirty="0">
                  <a:solidFill>
                    <a:srgbClr val="0C2340"/>
                  </a:solidFill>
                  <a:latin typeface="Lato Black"/>
                </a:rPr>
                <a:t>  </a:t>
              </a:r>
              <a:r>
                <a:rPr lang="en-CA" sz="1500" b="1" dirty="0">
                  <a:solidFill>
                    <a:srgbClr val="002D72"/>
                  </a:solidFill>
                  <a:latin typeface="Lato Semibold"/>
                </a:rPr>
                <a:t>Elected to the ABIH (now BGC)</a:t>
              </a:r>
            </a:p>
            <a:p>
              <a:pPr algn="ctr"/>
              <a:r>
                <a:rPr lang="en-CA" sz="1300" dirty="0">
                  <a:solidFill>
                    <a:srgbClr val="0C2340"/>
                  </a:solidFill>
                  <a:latin typeface="Lato"/>
                </a:rPr>
                <a:t>American Board of Industrial Hygiene, 2009–2014  Chair 2012-13 (1</a:t>
              </a:r>
              <a:r>
                <a:rPr lang="en-CA" sz="1300" baseline="30000" dirty="0">
                  <a:solidFill>
                    <a:srgbClr val="0C2340"/>
                  </a:solidFill>
                  <a:latin typeface="Lato"/>
                </a:rPr>
                <a:t>st</a:t>
              </a:r>
              <a:r>
                <a:rPr lang="en-CA" sz="1300" dirty="0">
                  <a:solidFill>
                    <a:srgbClr val="0C2340"/>
                  </a:solidFill>
                  <a:latin typeface="Lato"/>
                </a:rPr>
                <a:t> </a:t>
              </a:r>
              <a:r>
                <a:rPr lang="en-CA" sz="1300" dirty="0" err="1">
                  <a:solidFill>
                    <a:srgbClr val="0C2340"/>
                  </a:solidFill>
                  <a:latin typeface="Lato"/>
                </a:rPr>
                <a:t>Cdn</a:t>
              </a:r>
              <a:r>
                <a:rPr lang="en-CA" sz="1300" dirty="0">
                  <a:solidFill>
                    <a:srgbClr val="0C2340"/>
                  </a:solidFill>
                  <a:latin typeface="Lato"/>
                </a:rPr>
                <a:t> in 50 years)</a:t>
              </a:r>
            </a:p>
          </p:txBody>
        </p:sp>
        <p:sp>
          <p:nvSpPr>
            <p:cNvPr id="12" name="Card 9">
              <a:extLst>
                <a:ext uri="{FF2B5EF4-FFF2-40B4-BE49-F238E27FC236}">
                  <a16:creationId xmlns:a16="http://schemas.microsoft.com/office/drawing/2014/main" id="{7DBD0BFF-08E3-765D-3451-5016B6569E77}"/>
                </a:ext>
              </a:extLst>
            </p:cNvPr>
            <p:cNvSpPr/>
            <p:nvPr/>
          </p:nvSpPr>
          <p:spPr>
            <a:xfrm>
              <a:off x="400000" y="5440000"/>
              <a:ext cx="4050000" cy="960000"/>
            </a:xfrm>
            <a:prstGeom prst="roundRect">
              <a:avLst>
                <a:gd name="adj" fmla="val 8000"/>
              </a:avLst>
            </a:prstGeom>
            <a:solidFill>
              <a:srgbClr val="F2F4F7"/>
            </a:solidFill>
            <a:ln w="19050">
              <a:solidFill>
                <a:schemeClr val="accent6"/>
              </a:solidFill>
            </a:ln>
          </p:spPr>
          <p:txBody>
            <a:bodyPr wrap="square" lIns="180000" tIns="120000" rIns="180000" bIns="120000" anchor="ctr"/>
            <a:lstStyle/>
            <a:p>
              <a:pPr algn="ctr"/>
              <a:r>
                <a:rPr lang="en-CA" sz="1600" b="1" dirty="0">
                  <a:solidFill>
                    <a:schemeClr val="accent4"/>
                  </a:solidFill>
                  <a:latin typeface="Lato Black"/>
                </a:rPr>
                <a:t>09</a:t>
              </a:r>
              <a:r>
                <a:rPr lang="en-CA" sz="1600" b="1" dirty="0">
                  <a:solidFill>
                    <a:srgbClr val="002D72"/>
                  </a:solidFill>
                  <a:latin typeface="Lato Black"/>
                </a:rPr>
                <a:t>  </a:t>
              </a:r>
              <a:r>
                <a:rPr lang="en-CA" sz="1500" b="1" dirty="0">
                  <a:solidFill>
                    <a:srgbClr val="002D72"/>
                  </a:solidFill>
                  <a:latin typeface="Lato Semibold"/>
                </a:rPr>
                <a:t>WSN  Board of Directors and Chair 2017–present</a:t>
              </a:r>
            </a:p>
          </p:txBody>
        </p:sp>
        <p:sp>
          <p:nvSpPr>
            <p:cNvPr id="13" name="Card 10">
              <a:extLst>
                <a:ext uri="{FF2B5EF4-FFF2-40B4-BE49-F238E27FC236}">
                  <a16:creationId xmlns:a16="http://schemas.microsoft.com/office/drawing/2014/main" id="{D3C7815B-B260-B543-2FAD-266F0EAC754F}"/>
                </a:ext>
              </a:extLst>
            </p:cNvPr>
            <p:cNvSpPr/>
            <p:nvPr/>
          </p:nvSpPr>
          <p:spPr>
            <a:xfrm>
              <a:off x="4550000" y="5440000"/>
              <a:ext cx="4050000" cy="960000"/>
            </a:xfrm>
            <a:prstGeom prst="roundRect">
              <a:avLst>
                <a:gd name="adj" fmla="val 8000"/>
              </a:avLst>
            </a:prstGeom>
            <a:solidFill>
              <a:srgbClr val="F2F4F7"/>
            </a:solidFill>
            <a:ln w="19050">
              <a:solidFill>
                <a:schemeClr val="accent6"/>
              </a:solidFill>
            </a:ln>
          </p:spPr>
          <p:txBody>
            <a:bodyPr wrap="square" lIns="180000" tIns="120000" rIns="180000" bIns="120000" anchor="ctr"/>
            <a:lstStyle/>
            <a:p>
              <a:pPr algn="ctr"/>
              <a:r>
                <a:rPr lang="en-CA" sz="1600" b="1" dirty="0">
                  <a:solidFill>
                    <a:schemeClr val="accent4"/>
                  </a:solidFill>
                  <a:latin typeface="Lato Black"/>
                </a:rPr>
                <a:t>10</a:t>
              </a:r>
              <a:r>
                <a:rPr lang="en-CA" sz="1600" b="1" dirty="0">
                  <a:solidFill>
                    <a:srgbClr val="009CDE"/>
                  </a:solidFill>
                  <a:latin typeface="Lato Black"/>
                </a:rPr>
                <a:t>  </a:t>
              </a:r>
              <a:r>
                <a:rPr lang="en-CA" sz="1500" b="1" dirty="0">
                  <a:solidFill>
                    <a:srgbClr val="002D72"/>
                  </a:solidFill>
                  <a:latin typeface="Lato Semibold"/>
                </a:rPr>
                <a:t>WHWB Board of Directors and Volunteer</a:t>
              </a:r>
              <a:endParaRPr lang="en-CA" sz="1300" dirty="0">
                <a:solidFill>
                  <a:srgbClr val="0C2340"/>
                </a:solidFill>
                <a:latin typeface="Lato"/>
              </a:endParaRPr>
            </a:p>
          </p:txBody>
        </p:sp>
      </p:grpSp>
      <p:sp>
        <p:nvSpPr>
          <p:cNvPr id="15" name="TextBox 14">
            <a:extLst>
              <a:ext uri="{FF2B5EF4-FFF2-40B4-BE49-F238E27FC236}">
                <a16:creationId xmlns:a16="http://schemas.microsoft.com/office/drawing/2014/main" id="{B5E37C77-4FF5-074C-8E35-7B7C48B3C941}"/>
              </a:ext>
            </a:extLst>
          </p:cNvPr>
          <p:cNvSpPr txBox="1"/>
          <p:nvPr/>
        </p:nvSpPr>
        <p:spPr>
          <a:xfrm>
            <a:off x="4322178" y="5715000"/>
            <a:ext cx="3569503" cy="923330"/>
          </a:xfrm>
          <a:prstGeom prst="rect">
            <a:avLst/>
          </a:prstGeom>
          <a:noFill/>
        </p:spPr>
        <p:txBody>
          <a:bodyPr wrap="none" rtlCol="0">
            <a:spAutoFit/>
          </a:bodyPr>
          <a:lstStyle/>
          <a:p>
            <a:pPr algn="ctr"/>
            <a:r>
              <a:rPr lang="en-US" dirty="0">
                <a:solidFill>
                  <a:srgbClr val="00B050"/>
                </a:solidFill>
              </a:rPr>
              <a:t>Say YES to opportunities!</a:t>
            </a:r>
          </a:p>
          <a:p>
            <a:pPr algn="ctr"/>
            <a:endParaRPr lang="en-US" dirty="0">
              <a:solidFill>
                <a:srgbClr val="00B050"/>
              </a:solidFill>
            </a:endParaRPr>
          </a:p>
          <a:p>
            <a:pPr algn="ctr"/>
            <a:r>
              <a:rPr lang="en-US" dirty="0">
                <a:solidFill>
                  <a:srgbClr val="00B050"/>
                </a:solidFill>
              </a:rPr>
              <a:t>OPPORTUNITY &amp; PREPAREDNESS</a:t>
            </a:r>
            <a:endParaRPr lang="en-CA" dirty="0">
              <a:solidFill>
                <a:srgbClr val="00B050"/>
              </a:solidFill>
            </a:endParaRPr>
          </a:p>
        </p:txBody>
      </p:sp>
    </p:spTree>
    <p:extLst>
      <p:ext uri="{BB962C8B-B14F-4D97-AF65-F5344CB8AC3E}">
        <p14:creationId xmlns:p14="http://schemas.microsoft.com/office/powerpoint/2010/main" val="5606242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14051" y="403056"/>
            <a:ext cx="2590774" cy="292388"/>
          </a:xfrm>
          <a:prstGeom prst="rect">
            <a:avLst/>
          </a:prstGeom>
          <a:solidFill>
            <a:srgbClr val="002D72"/>
          </a:solidFill>
        </p:spPr>
        <p:txBody>
          <a:bodyPr wrap="none" rtlCol="0">
            <a:spAutoFit/>
          </a:bodyPr>
          <a:lstStyle/>
          <a:p>
            <a:pPr algn="ctr"/>
            <a:r>
              <a:rPr lang="en-CA" sz="1300" b="1" err="1">
                <a:solidFill>
                  <a:srgbClr val="FFFFFF"/>
                </a:solidFill>
                <a:latin typeface="Lato Semibold"/>
              </a:rPr>
              <a:t>IH</a:t>
            </a:r>
            <a:r>
              <a:rPr lang="en-CA" sz="1300" b="1">
                <a:solidFill>
                  <a:srgbClr val="FFFFFF"/>
                </a:solidFill>
                <a:latin typeface="Lato Semibold"/>
              </a:rPr>
              <a:t> Training, Mongolia, Nov 2005</a:t>
            </a:r>
          </a:p>
        </p:txBody>
      </p:sp>
      <p:pic>
        <p:nvPicPr>
          <p:cNvPr id="3075" name="Picture 3" descr="C:\Users\lrenton\Pictures\Centerra - all photos\Mongolia Boroo NOVO5\Mongolia Boroo NOVO5 0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4000" y="755340"/>
            <a:ext cx="3662400" cy="264751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1D6BAD7E-7AD8-B9D7-CDC0-412C28F51951}"/>
              </a:ext>
            </a:extLst>
          </p:cNvPr>
          <p:cNvGrpSpPr/>
          <p:nvPr/>
        </p:nvGrpSpPr>
        <p:grpSpPr>
          <a:xfrm>
            <a:off x="1824000" y="3455142"/>
            <a:ext cx="4150000" cy="2742388"/>
            <a:chOff x="300000" y="3850000"/>
            <a:chExt cx="4150000" cy="2742388"/>
          </a:xfrm>
        </p:grpSpPr>
        <p:pic>
          <p:nvPicPr>
            <p:cNvPr id="3076" name="Picture 4" descr="C:\Users\lrenton\Pictures\Centerra - all photos\Centerra May June 2008\6June08 Kumtor Day5\Kumtor 6June08 Day5 0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0000" y="3850000"/>
              <a:ext cx="4150000" cy="240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84422" y="6300000"/>
              <a:ext cx="2581155" cy="292388"/>
            </a:xfrm>
            <a:prstGeom prst="rect">
              <a:avLst/>
            </a:prstGeom>
            <a:solidFill>
              <a:srgbClr val="002D72"/>
            </a:solidFill>
          </p:spPr>
          <p:txBody>
            <a:bodyPr wrap="none" rtlCol="0">
              <a:spAutoFit/>
            </a:bodyPr>
            <a:lstStyle/>
            <a:p>
              <a:pPr algn="ctr"/>
              <a:r>
                <a:rPr lang="en-CA" sz="1300" b="1">
                  <a:solidFill>
                    <a:srgbClr val="FFFFFF"/>
                  </a:solidFill>
                  <a:latin typeface="Lato Semibold"/>
                </a:rPr>
                <a:t>Food Hygiene Safety, June 2008</a:t>
              </a:r>
            </a:p>
          </p:txBody>
        </p:sp>
      </p:grpSp>
      <p:grpSp>
        <p:nvGrpSpPr>
          <p:cNvPr id="7" name="Group 6">
            <a:extLst>
              <a:ext uri="{FF2B5EF4-FFF2-40B4-BE49-F238E27FC236}">
                <a16:creationId xmlns:a16="http://schemas.microsoft.com/office/drawing/2014/main" id="{2B5560DF-4D4B-6572-2014-3B68B672AF90}"/>
              </a:ext>
            </a:extLst>
          </p:cNvPr>
          <p:cNvGrpSpPr/>
          <p:nvPr/>
        </p:nvGrpSpPr>
        <p:grpSpPr>
          <a:xfrm>
            <a:off x="6096000" y="411043"/>
            <a:ext cx="4272000" cy="2957824"/>
            <a:chOff x="4694000" y="3850000"/>
            <a:chExt cx="4150000" cy="2718755"/>
          </a:xfrm>
        </p:grpSpPr>
        <p:pic>
          <p:nvPicPr>
            <p:cNvPr id="3077" name="Picture 5" descr="C:\Users\lrenton\Pictures\Centerra - all photos\China &amp; Kyrgyz Oct2006\Centerra - Urumqui Oct7&amp;8 06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4000" y="3850000"/>
              <a:ext cx="4150000" cy="2400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822830" y="6300000"/>
              <a:ext cx="1892339" cy="268755"/>
            </a:xfrm>
            <a:prstGeom prst="rect">
              <a:avLst/>
            </a:prstGeom>
            <a:solidFill>
              <a:srgbClr val="002D72"/>
            </a:solidFill>
          </p:spPr>
          <p:txBody>
            <a:bodyPr wrap="none" rtlCol="0">
              <a:spAutoFit/>
            </a:bodyPr>
            <a:lstStyle/>
            <a:p>
              <a:pPr algn="ctr"/>
              <a:r>
                <a:rPr lang="en-CA" sz="1300" b="1">
                  <a:solidFill>
                    <a:srgbClr val="FFFFFF"/>
                  </a:solidFill>
                  <a:latin typeface="Lato Semibold"/>
                </a:rPr>
                <a:t>CN Shipment, Oct 2006</a:t>
              </a:r>
            </a:p>
          </p:txBody>
        </p:sp>
      </p:grpSp>
      <p:pic>
        <p:nvPicPr>
          <p:cNvPr id="9" name="Picture 8">
            <a:extLst>
              <a:ext uri="{FF2B5EF4-FFF2-40B4-BE49-F238E27FC236}">
                <a16:creationId xmlns:a16="http://schemas.microsoft.com/office/drawing/2014/main" id="{ADAA5E93-1D35-6618-BC5D-51202168A1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9360" y="3543184"/>
            <a:ext cx="3549279" cy="2661959"/>
          </a:xfrm>
          <a:prstGeom prst="rect">
            <a:avLst/>
          </a:prstGeom>
        </p:spPr>
      </p:pic>
      <p:sp>
        <p:nvSpPr>
          <p:cNvPr id="10" name="TextBox 9">
            <a:extLst>
              <a:ext uri="{FF2B5EF4-FFF2-40B4-BE49-F238E27FC236}">
                <a16:creationId xmlns:a16="http://schemas.microsoft.com/office/drawing/2014/main" id="{6D9D7680-2739-F2E2-4B09-E7A2C1C894D3}"/>
              </a:ext>
            </a:extLst>
          </p:cNvPr>
          <p:cNvSpPr txBox="1"/>
          <p:nvPr/>
        </p:nvSpPr>
        <p:spPr>
          <a:xfrm>
            <a:off x="6850171" y="6283768"/>
            <a:ext cx="3068469" cy="292388"/>
          </a:xfrm>
          <a:prstGeom prst="rect">
            <a:avLst/>
          </a:prstGeom>
          <a:solidFill>
            <a:srgbClr val="002D72"/>
          </a:solidFill>
        </p:spPr>
        <p:txBody>
          <a:bodyPr wrap="none" rtlCol="0">
            <a:spAutoFit/>
          </a:bodyPr>
          <a:lstStyle/>
          <a:p>
            <a:pPr algn="ctr"/>
            <a:r>
              <a:rPr lang="en-CA" sz="1300" b="1" dirty="0">
                <a:solidFill>
                  <a:srgbClr val="FFFFFF"/>
                </a:solidFill>
                <a:latin typeface="Lato Semibold"/>
              </a:rPr>
              <a:t>AIHA Asia Pacific, Singapore, Oct 2013</a:t>
            </a:r>
          </a:p>
        </p:txBody>
      </p:sp>
    </p:spTree>
    <p:extLst>
      <p:ext uri="{BB962C8B-B14F-4D97-AF65-F5344CB8AC3E}">
        <p14:creationId xmlns:p14="http://schemas.microsoft.com/office/powerpoint/2010/main" val="4687149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70A35-594A-BD5D-6F03-AC098948A031}"/>
            </a:ext>
          </a:extLst>
        </p:cNvPr>
        <p:cNvGrpSpPr/>
        <p:nvPr/>
      </p:nvGrpSpPr>
      <p:grpSpPr>
        <a:xfrm>
          <a:off x="0" y="0"/>
          <a:ext cx="0" cy="0"/>
          <a:chOff x="0" y="0"/>
          <a:chExt cx="0" cy="0"/>
        </a:xfrm>
      </p:grpSpPr>
      <p:pic>
        <p:nvPicPr>
          <p:cNvPr id="1026" name="Picture 2" descr="C:\Users\lrenton\Pictures\Lydia\Lydia Hugh Nelson Awar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8209" y="600000"/>
            <a:ext cx="2800000" cy="2100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AF1CE070-6DAA-2AA7-629A-C087A93A47D1}"/>
              </a:ext>
            </a:extLst>
          </p:cNvPr>
          <p:cNvGrpSpPr/>
          <p:nvPr/>
        </p:nvGrpSpPr>
        <p:grpSpPr>
          <a:xfrm>
            <a:off x="4696000" y="600001"/>
            <a:ext cx="2800000" cy="2622443"/>
            <a:chOff x="3172000" y="600000"/>
            <a:chExt cx="2800000" cy="2622443"/>
          </a:xfrm>
        </p:grpSpPr>
        <p:pic>
          <p:nvPicPr>
            <p:cNvPr id="1027" name="Picture 3" descr="C:\Users\lrenton\Pictures\Lydia\Cyanide Course, Van Sept08\Cyanide Course Sept08 01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2000" y="600000"/>
              <a:ext cx="2800000" cy="210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72000" y="2730000"/>
              <a:ext cx="2800000" cy="492443"/>
            </a:xfrm>
            <a:prstGeom prst="rect">
              <a:avLst/>
            </a:prstGeom>
            <a:solidFill>
              <a:srgbClr val="002D72"/>
            </a:solidFill>
          </p:spPr>
          <p:txBody>
            <a:bodyPr wrap="square" rtlCol="0">
              <a:spAutoFit/>
            </a:bodyPr>
            <a:lstStyle/>
            <a:p>
              <a:pPr algn="ctr"/>
              <a:r>
                <a:rPr lang="en-CA" sz="1300" b="1" dirty="0">
                  <a:solidFill>
                    <a:srgbClr val="FFFFFF"/>
                  </a:solidFill>
                  <a:latin typeface="Lato Semibold"/>
                </a:rPr>
                <a:t>Cyanide Course, Vancouver, </a:t>
              </a:r>
            </a:p>
            <a:p>
              <a:pPr algn="ctr"/>
              <a:r>
                <a:rPr lang="en-CA" sz="1300" b="1" dirty="0">
                  <a:solidFill>
                    <a:srgbClr val="FFFFFF"/>
                  </a:solidFill>
                  <a:latin typeface="Lato Semibold"/>
                </a:rPr>
                <a:t>Sept 2008</a:t>
              </a:r>
            </a:p>
          </p:txBody>
        </p:sp>
      </p:grpSp>
      <p:grpSp>
        <p:nvGrpSpPr>
          <p:cNvPr id="8" name="Group 7">
            <a:extLst>
              <a:ext uri="{FF2B5EF4-FFF2-40B4-BE49-F238E27FC236}">
                <a16:creationId xmlns:a16="http://schemas.microsoft.com/office/drawing/2014/main" id="{8B3139E3-C10D-B309-3B3A-0BE1350AF86A}"/>
              </a:ext>
            </a:extLst>
          </p:cNvPr>
          <p:cNvGrpSpPr/>
          <p:nvPr/>
        </p:nvGrpSpPr>
        <p:grpSpPr>
          <a:xfrm>
            <a:off x="7682000" y="600000"/>
            <a:ext cx="2800000" cy="2422388"/>
            <a:chOff x="6158000" y="600000"/>
            <a:chExt cx="2800000" cy="2422388"/>
          </a:xfrm>
        </p:grpSpPr>
        <p:pic>
          <p:nvPicPr>
            <p:cNvPr id="1028" name="Picture 4" descr="C:\Users\lrenton\Pictures\Rome &amp; IOHA Sept 2010\IOHA &amp; Dinners Sept 2010\GEDC007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 r="7626" b="12024"/>
            <a:stretch/>
          </p:blipFill>
          <p:spPr bwMode="auto">
            <a:xfrm>
              <a:off x="6158000" y="600000"/>
              <a:ext cx="2800000" cy="2100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579206" y="2730000"/>
              <a:ext cx="1957587" cy="292388"/>
            </a:xfrm>
            <a:prstGeom prst="rect">
              <a:avLst/>
            </a:prstGeom>
            <a:solidFill>
              <a:srgbClr val="002D72"/>
            </a:solidFill>
          </p:spPr>
          <p:txBody>
            <a:bodyPr wrap="none" rtlCol="0">
              <a:spAutoFit/>
            </a:bodyPr>
            <a:lstStyle/>
            <a:p>
              <a:pPr algn="ctr"/>
              <a:r>
                <a:rPr lang="en-CA" sz="1300" b="1">
                  <a:solidFill>
                    <a:srgbClr val="FFFFFF"/>
                  </a:solidFill>
                  <a:latin typeface="Lato Semibold"/>
                </a:rPr>
                <a:t>IOHA, Rome, Sept 2010</a:t>
              </a:r>
            </a:p>
          </p:txBody>
        </p:sp>
      </p:grpSp>
      <p:grpSp>
        <p:nvGrpSpPr>
          <p:cNvPr id="13" name="Group 12">
            <a:extLst>
              <a:ext uri="{FF2B5EF4-FFF2-40B4-BE49-F238E27FC236}">
                <a16:creationId xmlns:a16="http://schemas.microsoft.com/office/drawing/2014/main" id="{99AA691C-B2D1-B242-B4BA-EE5EEB4401A8}"/>
              </a:ext>
            </a:extLst>
          </p:cNvPr>
          <p:cNvGrpSpPr/>
          <p:nvPr/>
        </p:nvGrpSpPr>
        <p:grpSpPr>
          <a:xfrm>
            <a:off x="1598209" y="3300000"/>
            <a:ext cx="3023585" cy="2422388"/>
            <a:chOff x="74208" y="3300000"/>
            <a:chExt cx="3023585" cy="2422388"/>
          </a:xfrm>
        </p:grpSpPr>
        <p:pic>
          <p:nvPicPr>
            <p:cNvPr id="1029" name="Picture 5" descr="C:\Users\lrenton\Pictures\WESA\2010 PinP &amp; CANECT\P504001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6000" y="3300000"/>
              <a:ext cx="2800000" cy="2100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4208" y="5430000"/>
              <a:ext cx="3023585" cy="292388"/>
            </a:xfrm>
            <a:prstGeom prst="rect">
              <a:avLst/>
            </a:prstGeom>
            <a:solidFill>
              <a:srgbClr val="002D72"/>
            </a:solidFill>
          </p:spPr>
          <p:txBody>
            <a:bodyPr wrap="none" rtlCol="0">
              <a:spAutoFit/>
            </a:bodyPr>
            <a:lstStyle/>
            <a:p>
              <a:pPr algn="ctr"/>
              <a:r>
                <a:rPr lang="en-CA" sz="1300" b="1">
                  <a:solidFill>
                    <a:srgbClr val="FFFFFF"/>
                  </a:solidFill>
                  <a:latin typeface="Lato Semibold"/>
                </a:rPr>
                <a:t>Partners in Prevention Conf May 2010</a:t>
              </a:r>
            </a:p>
          </p:txBody>
        </p:sp>
      </p:grpSp>
      <p:grpSp>
        <p:nvGrpSpPr>
          <p:cNvPr id="15" name="Group 14">
            <a:extLst>
              <a:ext uri="{FF2B5EF4-FFF2-40B4-BE49-F238E27FC236}">
                <a16:creationId xmlns:a16="http://schemas.microsoft.com/office/drawing/2014/main" id="{5647A797-5B78-4657-7D5E-27D3876486F6}"/>
              </a:ext>
            </a:extLst>
          </p:cNvPr>
          <p:cNvGrpSpPr/>
          <p:nvPr/>
        </p:nvGrpSpPr>
        <p:grpSpPr>
          <a:xfrm>
            <a:off x="4696000" y="3300000"/>
            <a:ext cx="2800000" cy="2422388"/>
            <a:chOff x="3172000" y="3300000"/>
            <a:chExt cx="2800000" cy="2422388"/>
          </a:xfrm>
        </p:grpSpPr>
        <p:pic>
          <p:nvPicPr>
            <p:cNvPr id="16" name="Picture 15"/>
            <p:cNvPicPr>
              <a:picLocks noChangeAspect="1"/>
            </p:cNvPicPr>
            <p:nvPr/>
          </p:nvPicPr>
          <p:blipFill rotWithShape="1">
            <a:blip r:embed="rId7">
              <a:extLst>
                <a:ext uri="{28A0092B-C50C-407E-A947-70E740481C1C}">
                  <a14:useLocalDpi xmlns:a14="http://schemas.microsoft.com/office/drawing/2010/main" val="0"/>
                </a:ext>
              </a:extLst>
            </a:blip>
            <a:srcRect l="455" t="-19620" r="-1364" b="18354"/>
            <a:stretch/>
          </p:blipFill>
          <p:spPr>
            <a:xfrm>
              <a:off x="3172000" y="3300000"/>
              <a:ext cx="2800000" cy="2100000"/>
            </a:xfrm>
            <a:prstGeom prst="rect">
              <a:avLst/>
            </a:prstGeom>
          </p:spPr>
        </p:pic>
        <p:sp>
          <p:nvSpPr>
            <p:cNvPr id="17" name="TextBox 16"/>
            <p:cNvSpPr txBox="1"/>
            <p:nvPr/>
          </p:nvSpPr>
          <p:spPr>
            <a:xfrm>
              <a:off x="3775948" y="5430000"/>
              <a:ext cx="1592103" cy="292388"/>
            </a:xfrm>
            <a:prstGeom prst="rect">
              <a:avLst/>
            </a:prstGeom>
            <a:solidFill>
              <a:srgbClr val="002D72"/>
            </a:solidFill>
          </p:spPr>
          <p:txBody>
            <a:bodyPr wrap="none" rtlCol="0">
              <a:spAutoFit/>
            </a:bodyPr>
            <a:lstStyle/>
            <a:p>
              <a:pPr algn="ctr"/>
              <a:r>
                <a:rPr lang="en-CA" sz="1300" b="1" dirty="0">
                  <a:solidFill>
                    <a:srgbClr val="FFFFFF"/>
                  </a:solidFill>
                  <a:latin typeface="Lato Semibold"/>
                </a:rPr>
                <a:t>AIHce13, Montreal</a:t>
              </a:r>
            </a:p>
          </p:txBody>
        </p:sp>
      </p:grpSp>
      <p:pic>
        <p:nvPicPr>
          <p:cNvPr id="19" name="Picture 18">
            <a:extLst>
              <a:ext uri="{FF2B5EF4-FFF2-40B4-BE49-F238E27FC236}">
                <a16:creationId xmlns:a16="http://schemas.microsoft.com/office/drawing/2014/main" id="{2BC39EC6-4EA1-E212-EC17-DE9B826795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99745" y="3429000"/>
            <a:ext cx="2534216" cy="2772394"/>
          </a:xfrm>
          <a:prstGeom prst="rect">
            <a:avLst/>
          </a:prstGeom>
        </p:spPr>
      </p:pic>
      <p:sp>
        <p:nvSpPr>
          <p:cNvPr id="21" name="TextBox 20">
            <a:extLst>
              <a:ext uri="{FF2B5EF4-FFF2-40B4-BE49-F238E27FC236}">
                <a16:creationId xmlns:a16="http://schemas.microsoft.com/office/drawing/2014/main" id="{86628481-F8B7-20A7-6ECA-0E72B3A3EDDA}"/>
              </a:ext>
            </a:extLst>
          </p:cNvPr>
          <p:cNvSpPr txBox="1"/>
          <p:nvPr/>
        </p:nvSpPr>
        <p:spPr>
          <a:xfrm>
            <a:off x="1653129" y="2747111"/>
            <a:ext cx="2690160" cy="292388"/>
          </a:xfrm>
          <a:prstGeom prst="rect">
            <a:avLst/>
          </a:prstGeom>
          <a:solidFill>
            <a:srgbClr val="002D72"/>
          </a:solidFill>
        </p:spPr>
        <p:txBody>
          <a:bodyPr wrap="none" rtlCol="0">
            <a:spAutoFit/>
          </a:bodyPr>
          <a:lstStyle/>
          <a:p>
            <a:pPr algn="ctr"/>
            <a:r>
              <a:rPr lang="en-CA" sz="1300" b="1" dirty="0">
                <a:solidFill>
                  <a:srgbClr val="FFFFFF"/>
                </a:solidFill>
                <a:latin typeface="Lato Semibold"/>
              </a:rPr>
              <a:t>OHAO Hugh Nelson Award, 2008</a:t>
            </a:r>
          </a:p>
        </p:txBody>
      </p:sp>
    </p:spTree>
    <p:extLst>
      <p:ext uri="{BB962C8B-B14F-4D97-AF65-F5344CB8AC3E}">
        <p14:creationId xmlns:p14="http://schemas.microsoft.com/office/powerpoint/2010/main" val="28011689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0F7A8-4C50-9960-67B9-FDCD2B09B4B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EDFBDB0-5C3E-3EB0-7A32-0C92D3B552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7150" y="3631227"/>
            <a:ext cx="3251636" cy="2438727"/>
          </a:xfrm>
          <a:prstGeom prst="rect">
            <a:avLst/>
          </a:prstGeom>
        </p:spPr>
      </p:pic>
      <p:sp>
        <p:nvSpPr>
          <p:cNvPr id="9" name="TextBox 8">
            <a:extLst>
              <a:ext uri="{FF2B5EF4-FFF2-40B4-BE49-F238E27FC236}">
                <a16:creationId xmlns:a16="http://schemas.microsoft.com/office/drawing/2014/main" id="{4744FD04-FDCE-818B-966D-166379343E64}"/>
              </a:ext>
            </a:extLst>
          </p:cNvPr>
          <p:cNvSpPr txBox="1"/>
          <p:nvPr/>
        </p:nvSpPr>
        <p:spPr>
          <a:xfrm>
            <a:off x="2135503" y="6166435"/>
            <a:ext cx="4406977" cy="292388"/>
          </a:xfrm>
          <a:prstGeom prst="rect">
            <a:avLst/>
          </a:prstGeom>
          <a:solidFill>
            <a:srgbClr val="002D72"/>
          </a:solidFill>
        </p:spPr>
        <p:txBody>
          <a:bodyPr wrap="none" rtlCol="0">
            <a:spAutoFit/>
          </a:bodyPr>
          <a:lstStyle/>
          <a:p>
            <a:pPr algn="ctr"/>
            <a:r>
              <a:rPr lang="en-US" sz="1300" b="1" dirty="0">
                <a:solidFill>
                  <a:srgbClr val="FFFFFF"/>
                </a:solidFill>
                <a:latin typeface="Lato Semibold"/>
              </a:rPr>
              <a:t>B</a:t>
            </a:r>
            <a:r>
              <a:rPr lang="en-CA" sz="1300" b="1" dirty="0" err="1">
                <a:solidFill>
                  <a:srgbClr val="FFFFFF"/>
                </a:solidFill>
                <a:latin typeface="Lato Semibold"/>
              </a:rPr>
              <a:t>luMetric</a:t>
            </a:r>
            <a:r>
              <a:rPr lang="en-CA" sz="1300" b="1" dirty="0">
                <a:solidFill>
                  <a:srgbClr val="FFFFFF"/>
                </a:solidFill>
                <a:latin typeface="Lato Semibold"/>
              </a:rPr>
              <a:t> IH/OHS Escape Room </a:t>
            </a:r>
            <a:r>
              <a:rPr lang="en-CA" sz="1300" b="1" dirty="0" err="1">
                <a:solidFill>
                  <a:srgbClr val="FFFFFF"/>
                </a:solidFill>
                <a:latin typeface="Lato Semibold"/>
              </a:rPr>
              <a:t>Diefenbunker</a:t>
            </a:r>
            <a:r>
              <a:rPr lang="en-CA" sz="1300" b="1" dirty="0">
                <a:solidFill>
                  <a:srgbClr val="FFFFFF"/>
                </a:solidFill>
                <a:latin typeface="Lato Semibold"/>
              </a:rPr>
              <a:t> July 2017</a:t>
            </a:r>
          </a:p>
        </p:txBody>
      </p:sp>
      <p:pic>
        <p:nvPicPr>
          <p:cNvPr id="11" name="Picture 10">
            <a:extLst>
              <a:ext uri="{FF2B5EF4-FFF2-40B4-BE49-F238E27FC236}">
                <a16:creationId xmlns:a16="http://schemas.microsoft.com/office/drawing/2014/main" id="{66B9B7B6-752A-10F0-7156-A9AAF803A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5747" y="535835"/>
            <a:ext cx="3418924" cy="2564193"/>
          </a:xfrm>
          <a:prstGeom prst="rect">
            <a:avLst/>
          </a:prstGeom>
        </p:spPr>
      </p:pic>
      <p:pic>
        <p:nvPicPr>
          <p:cNvPr id="8" name="Picture 7">
            <a:extLst>
              <a:ext uri="{FF2B5EF4-FFF2-40B4-BE49-F238E27FC236}">
                <a16:creationId xmlns:a16="http://schemas.microsoft.com/office/drawing/2014/main" id="{D1B855EB-97A8-BE11-73DC-5B8B1A2D60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84443" y="3262173"/>
            <a:ext cx="2287842" cy="3050456"/>
          </a:xfrm>
          <a:prstGeom prst="rect">
            <a:avLst/>
          </a:prstGeom>
        </p:spPr>
      </p:pic>
      <p:sp>
        <p:nvSpPr>
          <p:cNvPr id="12" name="TextBox 11">
            <a:extLst>
              <a:ext uri="{FF2B5EF4-FFF2-40B4-BE49-F238E27FC236}">
                <a16:creationId xmlns:a16="http://schemas.microsoft.com/office/drawing/2014/main" id="{02C040CC-9286-C146-F9ED-3212E23B6C35}"/>
              </a:ext>
            </a:extLst>
          </p:cNvPr>
          <p:cNvSpPr txBox="1"/>
          <p:nvPr/>
        </p:nvSpPr>
        <p:spPr>
          <a:xfrm>
            <a:off x="7970937" y="6359925"/>
            <a:ext cx="3914854" cy="292388"/>
          </a:xfrm>
          <a:prstGeom prst="rect">
            <a:avLst/>
          </a:prstGeom>
          <a:solidFill>
            <a:srgbClr val="002D72"/>
          </a:solidFill>
        </p:spPr>
        <p:txBody>
          <a:bodyPr wrap="none" rtlCol="0">
            <a:spAutoFit/>
          </a:bodyPr>
          <a:lstStyle/>
          <a:p>
            <a:pPr algn="ctr"/>
            <a:r>
              <a:rPr lang="en-CA" sz="1300" b="1" dirty="0" err="1">
                <a:solidFill>
                  <a:srgbClr val="FFFFFF"/>
                </a:solidFill>
                <a:latin typeface="Lato Semibold"/>
              </a:rPr>
              <a:t>AIHce</a:t>
            </a:r>
            <a:r>
              <a:rPr lang="en-CA" sz="1300" b="1" dirty="0">
                <a:solidFill>
                  <a:srgbClr val="FFFFFF"/>
                </a:solidFill>
                <a:latin typeface="Lato Semibold"/>
              </a:rPr>
              <a:t> 2023 International Affairs Committee 2023</a:t>
            </a:r>
          </a:p>
        </p:txBody>
      </p:sp>
      <p:grpSp>
        <p:nvGrpSpPr>
          <p:cNvPr id="13" name="Group 12">
            <a:extLst>
              <a:ext uri="{FF2B5EF4-FFF2-40B4-BE49-F238E27FC236}">
                <a16:creationId xmlns:a16="http://schemas.microsoft.com/office/drawing/2014/main" id="{C5A7AD53-3FDE-04B5-AF95-FAA94DE0E846}"/>
              </a:ext>
            </a:extLst>
          </p:cNvPr>
          <p:cNvGrpSpPr/>
          <p:nvPr/>
        </p:nvGrpSpPr>
        <p:grpSpPr>
          <a:xfrm>
            <a:off x="529247" y="535835"/>
            <a:ext cx="6898680" cy="2812384"/>
            <a:chOff x="228600" y="907612"/>
            <a:chExt cx="5976000" cy="2525866"/>
          </a:xfrm>
        </p:grpSpPr>
        <p:pic>
          <p:nvPicPr>
            <p:cNvPr id="14" name="Picture 3" descr="C:\Users\lrenton\Pictures\WESA\WESA &amp; Logos\Picture 002.jpg">
              <a:extLst>
                <a:ext uri="{FF2B5EF4-FFF2-40B4-BE49-F238E27FC236}">
                  <a16:creationId xmlns:a16="http://schemas.microsoft.com/office/drawing/2014/main" id="{4559624E-4B9D-E6AE-09CB-807BD2036E1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10" t="5944" r="-1004" b="18531"/>
            <a:stretch/>
          </p:blipFill>
          <p:spPr bwMode="auto">
            <a:xfrm>
              <a:off x="313564" y="1210439"/>
              <a:ext cx="3336164" cy="220236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F23AD01-6C4C-56E9-9A24-A49739254037}"/>
                </a:ext>
              </a:extLst>
            </p:cNvPr>
            <p:cNvSpPr txBox="1"/>
            <p:nvPr/>
          </p:nvSpPr>
          <p:spPr>
            <a:xfrm>
              <a:off x="228600" y="907612"/>
              <a:ext cx="3421128" cy="292388"/>
            </a:xfrm>
            <a:prstGeom prst="rect">
              <a:avLst/>
            </a:prstGeom>
            <a:solidFill>
              <a:srgbClr val="002D72"/>
            </a:solidFill>
          </p:spPr>
          <p:txBody>
            <a:bodyPr wrap="none" rtlCol="0">
              <a:spAutoFit/>
            </a:bodyPr>
            <a:lstStyle/>
            <a:p>
              <a:pPr algn="ctr"/>
              <a:r>
                <a:rPr lang="en-CA" sz="1300" b="1" dirty="0">
                  <a:solidFill>
                    <a:srgbClr val="FFFFFF"/>
                  </a:solidFill>
                  <a:latin typeface="Lato Semibold"/>
                </a:rPr>
                <a:t>Professional Services Business of Year 2006</a:t>
              </a:r>
            </a:p>
          </p:txBody>
        </p:sp>
        <p:pic>
          <p:nvPicPr>
            <p:cNvPr id="16" name="Picture 4" descr="C:\Users\lrenton\Pictures\WESA\2006 Ottawa Biz Awards\Nov 2006 Ottawa Biz Awards.jpg">
              <a:extLst>
                <a:ext uri="{FF2B5EF4-FFF2-40B4-BE49-F238E27FC236}">
                  <a16:creationId xmlns:a16="http://schemas.microsoft.com/office/drawing/2014/main" id="{B34D9A83-0B63-3F60-944F-B1792706BA2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36" t="2233" r="-4961" b="7589"/>
            <a:stretch/>
          </p:blipFill>
          <p:spPr bwMode="auto">
            <a:xfrm>
              <a:off x="3886200" y="907612"/>
              <a:ext cx="2318400" cy="252586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32302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Shape 526"/>
        <p:cNvGrpSpPr/>
        <p:nvPr/>
      </p:nvGrpSpPr>
      <p:grpSpPr>
        <a:xfrm>
          <a:off x="0" y="0"/>
          <a:ext cx="0" cy="0"/>
          <a:chOff x="0" y="0"/>
          <a:chExt cx="0" cy="0"/>
        </a:xfrm>
      </p:grpSpPr>
      <p:sp>
        <p:nvSpPr>
          <p:cNvPr id="8" name="Content Placeholder 8">
            <a:extLst>
              <a:ext uri="{FF2B5EF4-FFF2-40B4-BE49-F238E27FC236}">
                <a16:creationId xmlns:a16="http://schemas.microsoft.com/office/drawing/2014/main" id="{79F1134F-B41A-432A-85A4-CB3DD9EF6AD1}"/>
              </a:ext>
            </a:extLst>
          </p:cNvPr>
          <p:cNvSpPr txBox="1">
            <a:spLocks/>
          </p:cNvSpPr>
          <p:nvPr/>
        </p:nvSpPr>
        <p:spPr>
          <a:xfrm>
            <a:off x="4984124" y="714376"/>
            <a:ext cx="6851561" cy="5885966"/>
          </a:xfrm>
          <a:prstGeom prst="rect">
            <a:avLst/>
          </a:prstGeom>
        </p:spPr>
        <p:txBody>
          <a:bodyPr spcFirstLastPara="1" vert="horz" lIns="91440" tIns="45720" rIns="91440" bIns="45720" rtlCol="0" anchorCtr="0">
            <a:normAutofit/>
          </a:bodyPr>
          <a:lstStyle>
            <a:defPPr marR="0" lvl="0" algn="l" rtl="0">
              <a:lnSpc>
                <a:spcPct val="100000"/>
              </a:lnSpc>
              <a:spcBef>
                <a:spcPts val="0"/>
              </a:spcBef>
              <a:spcAft>
                <a:spcPts val="0"/>
              </a:spcAft>
            </a:defPPr>
            <a:lvl1pPr marL="457200" marR="0" lvl="0" indent="-355600" algn="l" rtl="0">
              <a:lnSpc>
                <a:spcPct val="90000"/>
              </a:lnSpc>
              <a:spcBef>
                <a:spcPts val="1800"/>
              </a:spcBef>
              <a:spcAft>
                <a:spcPts val="0"/>
              </a:spcAft>
              <a:buClr>
                <a:schemeClr val="accent1"/>
              </a:buClr>
              <a:buSzPts val="2000"/>
              <a:buFont typeface="Arial"/>
              <a:buChar char="•"/>
              <a:defRPr sz="2000" b="0" i="0" u="none" strike="noStrike" cap="none">
                <a:solidFill>
                  <a:schemeClr val="dk1"/>
                </a:solidFill>
                <a:latin typeface="Cambria"/>
                <a:ea typeface="Cambria"/>
                <a:cs typeface="Cambria"/>
                <a:sym typeface="Cambria"/>
              </a:defRPr>
            </a:lvl1pPr>
            <a:lvl2pPr marL="914400" marR="0" lvl="1" indent="-342900" algn="l" rtl="0">
              <a:lnSpc>
                <a:spcPct val="90000"/>
              </a:lnSpc>
              <a:spcBef>
                <a:spcPts val="1000"/>
              </a:spcBef>
              <a:spcAft>
                <a:spcPts val="0"/>
              </a:spcAft>
              <a:buClr>
                <a:schemeClr val="accent1"/>
              </a:buClr>
              <a:buSzPts val="1800"/>
              <a:buFont typeface="Arial"/>
              <a:buChar char="•"/>
              <a:defRPr sz="1800" b="0" i="0" u="none" strike="noStrike" cap="none">
                <a:solidFill>
                  <a:schemeClr val="dk1"/>
                </a:solidFill>
                <a:latin typeface="Cambria"/>
                <a:ea typeface="Cambria"/>
                <a:cs typeface="Cambria"/>
                <a:sym typeface="Cambria"/>
              </a:defRPr>
            </a:lvl2pPr>
            <a:lvl3pPr marL="1371600" marR="0" lvl="2" indent="-330200" algn="l" rtl="0">
              <a:lnSpc>
                <a:spcPct val="90000"/>
              </a:lnSpc>
              <a:spcBef>
                <a:spcPts val="800"/>
              </a:spcBef>
              <a:spcAft>
                <a:spcPts val="0"/>
              </a:spcAft>
              <a:buClr>
                <a:schemeClr val="accent1"/>
              </a:buClr>
              <a:buSzPts val="1600"/>
              <a:buFont typeface="Arial"/>
              <a:buChar char="•"/>
              <a:defRPr sz="1600" b="0" i="0" u="none" strike="noStrike" cap="none">
                <a:solidFill>
                  <a:schemeClr val="dk1"/>
                </a:solidFill>
                <a:latin typeface="Cambria"/>
                <a:ea typeface="Cambria"/>
                <a:cs typeface="Cambria"/>
                <a:sym typeface="Cambria"/>
              </a:defRPr>
            </a:lvl3pPr>
            <a:lvl4pPr marL="1828800" marR="0" lvl="3" indent="-317500" algn="l" rtl="0">
              <a:lnSpc>
                <a:spcPct val="90000"/>
              </a:lnSpc>
              <a:spcBef>
                <a:spcPts val="800"/>
              </a:spcBef>
              <a:spcAft>
                <a:spcPts val="0"/>
              </a:spcAft>
              <a:buClr>
                <a:schemeClr val="accent1"/>
              </a:buClr>
              <a:buSzPts val="1400"/>
              <a:buFont typeface="Arial"/>
              <a:buChar char="•"/>
              <a:defRPr sz="1400" b="0" i="0" u="none" strike="noStrike" cap="none">
                <a:solidFill>
                  <a:schemeClr val="dk1"/>
                </a:solidFill>
                <a:latin typeface="Cambria"/>
                <a:ea typeface="Cambria"/>
                <a:cs typeface="Cambria"/>
                <a:sym typeface="Cambria"/>
              </a:defRPr>
            </a:lvl4pPr>
            <a:lvl5pPr marL="2286000" marR="0" lvl="4" indent="-317500" algn="l" rtl="0">
              <a:lnSpc>
                <a:spcPct val="90000"/>
              </a:lnSpc>
              <a:spcBef>
                <a:spcPts val="800"/>
              </a:spcBef>
              <a:spcAft>
                <a:spcPts val="0"/>
              </a:spcAft>
              <a:buClr>
                <a:schemeClr val="accent1"/>
              </a:buClr>
              <a:buSzPts val="1400"/>
              <a:buFont typeface="Arial"/>
              <a:buChar char="•"/>
              <a:defRPr sz="1400" b="0" i="0" u="none" strike="noStrike" cap="none">
                <a:solidFill>
                  <a:schemeClr val="dk1"/>
                </a:solidFill>
                <a:latin typeface="Cambria"/>
                <a:ea typeface="Cambria"/>
                <a:cs typeface="Cambria"/>
                <a:sym typeface="Cambria"/>
              </a:defRPr>
            </a:lvl5pPr>
            <a:lvl6pPr marL="2743200" marR="0" lvl="5" indent="-355600" algn="l" rtl="0">
              <a:lnSpc>
                <a:spcPct val="90000"/>
              </a:lnSpc>
              <a:spcBef>
                <a:spcPts val="800"/>
              </a:spcBef>
              <a:spcAft>
                <a:spcPts val="0"/>
              </a:spcAft>
              <a:buClr>
                <a:schemeClr val="accent1"/>
              </a:buClr>
              <a:buSzPts val="2000"/>
              <a:buFont typeface="Arial"/>
              <a:buChar char="•"/>
              <a:defRPr sz="2000" b="0" i="0" u="none" strike="noStrike" cap="none">
                <a:solidFill>
                  <a:schemeClr val="dk1"/>
                </a:solidFill>
                <a:latin typeface="Cambria"/>
                <a:ea typeface="Cambria"/>
                <a:cs typeface="Cambria"/>
                <a:sym typeface="Cambria"/>
              </a:defRPr>
            </a:lvl6pPr>
            <a:lvl7pPr marL="3200400" marR="0" lvl="6" indent="-355600" algn="l" rtl="0">
              <a:lnSpc>
                <a:spcPct val="90000"/>
              </a:lnSpc>
              <a:spcBef>
                <a:spcPts val="800"/>
              </a:spcBef>
              <a:spcAft>
                <a:spcPts val="0"/>
              </a:spcAft>
              <a:buClr>
                <a:schemeClr val="accent1"/>
              </a:buClr>
              <a:buSzPts val="2000"/>
              <a:buFont typeface="Arial"/>
              <a:buChar char="•"/>
              <a:defRPr sz="2000" b="0" i="0" u="none" strike="noStrike" cap="none">
                <a:solidFill>
                  <a:schemeClr val="dk1"/>
                </a:solidFill>
                <a:latin typeface="Cambria"/>
                <a:ea typeface="Cambria"/>
                <a:cs typeface="Cambria"/>
                <a:sym typeface="Cambria"/>
              </a:defRPr>
            </a:lvl7pPr>
            <a:lvl8pPr marL="3657600" marR="0" lvl="7" indent="-355600" algn="l" rtl="0">
              <a:lnSpc>
                <a:spcPct val="90000"/>
              </a:lnSpc>
              <a:spcBef>
                <a:spcPts val="800"/>
              </a:spcBef>
              <a:spcAft>
                <a:spcPts val="0"/>
              </a:spcAft>
              <a:buClr>
                <a:schemeClr val="accent1"/>
              </a:buClr>
              <a:buSzPts val="2000"/>
              <a:buFont typeface="Arial"/>
              <a:buChar char="•"/>
              <a:defRPr sz="2000" b="0" i="0" u="none" strike="noStrike" cap="none">
                <a:solidFill>
                  <a:schemeClr val="dk1"/>
                </a:solidFill>
                <a:latin typeface="Cambria"/>
                <a:ea typeface="Cambria"/>
                <a:cs typeface="Cambria"/>
                <a:sym typeface="Cambria"/>
              </a:defRPr>
            </a:lvl8pPr>
            <a:lvl9pPr marL="4114800" marR="0" lvl="8" indent="-228600" algn="l" rtl="0">
              <a:lnSpc>
                <a:spcPct val="90000"/>
              </a:lnSpc>
              <a:spcBef>
                <a:spcPts val="800"/>
              </a:spcBef>
              <a:spcAft>
                <a:spcPts val="0"/>
              </a:spcAft>
              <a:buClr>
                <a:schemeClr val="accent1"/>
              </a:buClr>
              <a:buSzPts val="2000"/>
              <a:buFont typeface="Arial"/>
              <a:buNone/>
              <a:defRPr sz="2000" b="0" i="0" u="none" strike="noStrike" cap="none">
                <a:solidFill>
                  <a:schemeClr val="dk1"/>
                </a:solidFill>
                <a:latin typeface="Cambria"/>
                <a:ea typeface="Cambria"/>
                <a:cs typeface="Cambria"/>
                <a:sym typeface="Cambria"/>
              </a:defRPr>
            </a:lvl9pPr>
          </a:lstStyle>
          <a:p>
            <a:pPr marL="0" lvl="0" indent="0">
              <a:spcBef>
                <a:spcPts val="1000"/>
              </a:spcBef>
              <a:buSzPts val="1800"/>
              <a:buNone/>
            </a:pPr>
            <a:endParaRPr lang="en-US" sz="1400" dirty="0">
              <a:solidFill>
                <a:schemeClr val="tx1">
                  <a:lumMod val="75000"/>
                  <a:lumOff val="25000"/>
                </a:schemeClr>
              </a:solidFill>
              <a:latin typeface="+mn-lt"/>
              <a:ea typeface="+mn-ea"/>
              <a:cs typeface="+mn-cs"/>
            </a:endParaRPr>
          </a:p>
        </p:txBody>
      </p:sp>
      <p:sp>
        <p:nvSpPr>
          <p:cNvPr id="34" name="Google Shape;144;p7">
            <a:extLst>
              <a:ext uri="{FF2B5EF4-FFF2-40B4-BE49-F238E27FC236}">
                <a16:creationId xmlns:a16="http://schemas.microsoft.com/office/drawing/2014/main" id="{BE11E5CC-230A-4BC6-BCC5-56AFB3501251}"/>
              </a:ext>
            </a:extLst>
          </p:cNvPr>
          <p:cNvSpPr txBox="1"/>
          <p:nvPr/>
        </p:nvSpPr>
        <p:spPr>
          <a:xfrm>
            <a:off x="1005775" y="2682205"/>
            <a:ext cx="1545787" cy="87788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2"/>
              </a:buClr>
              <a:buSzPts val="1500"/>
              <a:buFont typeface="Noto Sans Symbols"/>
              <a:buNone/>
            </a:pPr>
            <a:r>
              <a:rPr lang="en-US" sz="1500" b="1" dirty="0">
                <a:solidFill>
                  <a:schemeClr val="dk2"/>
                </a:solidFill>
                <a:latin typeface="Calibri"/>
                <a:ea typeface="Calibri"/>
                <a:cs typeface="Calibri"/>
                <a:sym typeface="Calibri"/>
              </a:rPr>
              <a:t>Joey </a:t>
            </a:r>
            <a:r>
              <a:rPr lang="en-US" sz="1500" b="1" dirty="0" err="1">
                <a:solidFill>
                  <a:schemeClr val="dk2"/>
                </a:solidFill>
                <a:latin typeface="Calibri"/>
                <a:ea typeface="Calibri"/>
                <a:cs typeface="Calibri"/>
                <a:sym typeface="Calibri"/>
              </a:rPr>
              <a:t>Bellino</a:t>
            </a:r>
            <a:endParaRPr sz="1200" b="1" i="0" u="none" strike="noStrike" cap="none" dirty="0">
              <a:solidFill>
                <a:schemeClr val="dk2"/>
              </a:solidFill>
              <a:latin typeface="Calibri"/>
              <a:ea typeface="Calibri"/>
              <a:cs typeface="Calibri"/>
              <a:sym typeface="Calibri"/>
            </a:endParaRPr>
          </a:p>
          <a:p>
            <a:pPr marL="0" marR="0" lvl="0" indent="0" algn="ctr" rtl="0">
              <a:spcBef>
                <a:spcPts val="0"/>
              </a:spcBef>
              <a:spcAft>
                <a:spcPts val="0"/>
              </a:spcAft>
              <a:buClr>
                <a:schemeClr val="dk2"/>
              </a:buClr>
              <a:buSzPts val="1200"/>
              <a:buFont typeface="Noto Sans Symbols"/>
              <a:buNone/>
            </a:pPr>
            <a:r>
              <a:rPr lang="en-US" sz="1200" b="0" i="0" u="none" strike="noStrike" cap="none" dirty="0">
                <a:solidFill>
                  <a:schemeClr val="dk2"/>
                </a:solidFill>
                <a:latin typeface="Calibri"/>
                <a:ea typeface="Calibri"/>
                <a:cs typeface="Calibri"/>
                <a:sym typeface="Calibri"/>
              </a:rPr>
              <a:t>ROH-Central </a:t>
            </a:r>
            <a:endParaRPr sz="1800" b="0" i="0" u="none" strike="noStrike" cap="none" dirty="0">
              <a:solidFill>
                <a:schemeClr val="dk1"/>
              </a:solidFill>
              <a:latin typeface="Calibri"/>
              <a:ea typeface="Calibri"/>
              <a:cs typeface="Calibri"/>
              <a:sym typeface="Calibri"/>
            </a:endParaRPr>
          </a:p>
          <a:p>
            <a:pPr marL="0" marR="0" lvl="0" indent="0" algn="ctr" rtl="0">
              <a:spcBef>
                <a:spcPts val="0"/>
              </a:spcBef>
              <a:spcAft>
                <a:spcPts val="0"/>
              </a:spcAft>
              <a:buClr>
                <a:schemeClr val="dk2"/>
              </a:buClr>
              <a:buSzPts val="1200"/>
              <a:buFont typeface="Noto Sans Symbols"/>
              <a:buNone/>
            </a:pPr>
            <a:r>
              <a:rPr lang="en-US" sz="1200" b="0" i="0" u="none" strike="noStrike" cap="none" dirty="0">
                <a:solidFill>
                  <a:schemeClr val="dk2"/>
                </a:solidFill>
                <a:latin typeface="Calibri"/>
                <a:ea typeface="Calibri"/>
                <a:cs typeface="Calibri"/>
                <a:sym typeface="Calibri"/>
              </a:rPr>
              <a:t>&amp; Western Prov.</a:t>
            </a:r>
            <a:endParaRPr sz="1800" b="0" i="0" u="none" strike="noStrike" cap="none" dirty="0">
              <a:solidFill>
                <a:schemeClr val="dk1"/>
              </a:solidFill>
              <a:latin typeface="Calibri"/>
              <a:ea typeface="Calibri"/>
              <a:cs typeface="Calibri"/>
              <a:sym typeface="Calibri"/>
            </a:endParaRPr>
          </a:p>
          <a:p>
            <a:pPr algn="ctr">
              <a:buClr>
                <a:schemeClr val="dk2"/>
              </a:buClr>
              <a:buSzPts val="1200"/>
            </a:pPr>
            <a:r>
              <a:rPr lang="en-US" sz="1200" dirty="0">
                <a:latin typeface="Calibri"/>
                <a:cs typeface="Calibri"/>
                <a:sym typeface="Calibri"/>
              </a:rPr>
              <a:t>(2023-2027) </a:t>
            </a:r>
            <a:endParaRPr sz="1200" dirty="0">
              <a:latin typeface="Calibri"/>
              <a:cs typeface="Calibri"/>
              <a:sym typeface="Calibri"/>
            </a:endParaRPr>
          </a:p>
        </p:txBody>
      </p:sp>
      <p:sp>
        <p:nvSpPr>
          <p:cNvPr id="35" name="Google Shape;145;p7">
            <a:extLst>
              <a:ext uri="{FF2B5EF4-FFF2-40B4-BE49-F238E27FC236}">
                <a16:creationId xmlns:a16="http://schemas.microsoft.com/office/drawing/2014/main" id="{86347D4C-F1A2-4F79-9263-9E372E42D8AA}"/>
              </a:ext>
            </a:extLst>
          </p:cNvPr>
          <p:cNvSpPr txBox="1"/>
          <p:nvPr/>
        </p:nvSpPr>
        <p:spPr>
          <a:xfrm>
            <a:off x="3381736" y="2623160"/>
            <a:ext cx="1762753" cy="8771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2"/>
              </a:buClr>
              <a:buSzPts val="1500"/>
              <a:buFont typeface="Noto Sans Symbols"/>
              <a:buNone/>
            </a:pPr>
            <a:r>
              <a:rPr lang="en-US" sz="1500" b="1" i="0" u="none" strike="noStrike" cap="none" dirty="0">
                <a:solidFill>
                  <a:schemeClr val="dk2"/>
                </a:solidFill>
                <a:latin typeface="Calibri"/>
                <a:ea typeface="Calibri"/>
                <a:cs typeface="Calibri"/>
                <a:sym typeface="Calibri"/>
              </a:rPr>
              <a:t>Alex Mercer</a:t>
            </a:r>
            <a:endParaRPr sz="1800" b="0" i="0" u="none" strike="noStrike" cap="none" dirty="0">
              <a:solidFill>
                <a:schemeClr val="dk1"/>
              </a:solidFill>
              <a:latin typeface="Calibri"/>
              <a:ea typeface="Calibri"/>
              <a:cs typeface="Calibri"/>
              <a:sym typeface="Calibri"/>
            </a:endParaRPr>
          </a:p>
          <a:p>
            <a:pPr marL="0" marR="0" lvl="0" indent="0" algn="ctr" rtl="0">
              <a:spcBef>
                <a:spcPts val="0"/>
              </a:spcBef>
              <a:spcAft>
                <a:spcPts val="0"/>
              </a:spcAft>
              <a:buClr>
                <a:schemeClr val="dk2"/>
              </a:buClr>
              <a:buSzPts val="1200"/>
              <a:buFont typeface="Noto Sans Symbols"/>
              <a:buNone/>
            </a:pPr>
            <a:r>
              <a:rPr lang="en-US" sz="1200" b="0" i="0" u="none" strike="noStrike" cap="none" dirty="0">
                <a:solidFill>
                  <a:schemeClr val="dk2"/>
                </a:solidFill>
                <a:latin typeface="Calibri"/>
                <a:ea typeface="Calibri"/>
                <a:cs typeface="Calibri"/>
                <a:sym typeface="Calibri"/>
              </a:rPr>
              <a:t>ROH-Central </a:t>
            </a:r>
            <a:endParaRPr sz="1800" b="0" i="0" u="none" strike="noStrike" cap="none" dirty="0">
              <a:solidFill>
                <a:schemeClr val="dk1"/>
              </a:solidFill>
              <a:latin typeface="Calibri"/>
              <a:ea typeface="Calibri"/>
              <a:cs typeface="Calibri"/>
              <a:sym typeface="Calibri"/>
            </a:endParaRPr>
          </a:p>
          <a:p>
            <a:pPr marL="0" marR="0" lvl="0" indent="0" algn="ctr" rtl="0">
              <a:spcBef>
                <a:spcPts val="0"/>
              </a:spcBef>
              <a:spcAft>
                <a:spcPts val="0"/>
              </a:spcAft>
              <a:buClr>
                <a:schemeClr val="dk2"/>
              </a:buClr>
              <a:buSzPts val="1200"/>
              <a:buFont typeface="Noto Sans Symbols"/>
              <a:buNone/>
            </a:pPr>
            <a:r>
              <a:rPr lang="en-US" sz="1200" b="0" i="0" u="none" strike="noStrike" cap="none" dirty="0">
                <a:solidFill>
                  <a:schemeClr val="dk2"/>
                </a:solidFill>
                <a:latin typeface="Calibri"/>
                <a:ea typeface="Calibri"/>
                <a:cs typeface="Calibri"/>
                <a:sym typeface="Calibri"/>
              </a:rPr>
              <a:t>&amp; Western Prov.</a:t>
            </a:r>
            <a:endParaRPr sz="1800" b="0" i="0" u="none" strike="noStrike" cap="none" dirty="0">
              <a:solidFill>
                <a:schemeClr val="dk1"/>
              </a:solidFill>
              <a:latin typeface="Calibri"/>
              <a:ea typeface="Calibri"/>
              <a:cs typeface="Calibri"/>
              <a:sym typeface="Calibri"/>
            </a:endParaRPr>
          </a:p>
          <a:p>
            <a:pPr marL="0" marR="0" lvl="0" indent="0" algn="ctr" rtl="0">
              <a:spcBef>
                <a:spcPts val="0"/>
              </a:spcBef>
              <a:spcAft>
                <a:spcPts val="0"/>
              </a:spcAft>
              <a:buClr>
                <a:srgbClr val="000000"/>
              </a:buClr>
              <a:buSzPts val="1200"/>
              <a:buFont typeface="Noto Sans Symbols"/>
              <a:buNone/>
            </a:pPr>
            <a:r>
              <a:rPr lang="en-US" sz="1200" i="0" u="none" strike="noStrike" cap="none" dirty="0">
                <a:latin typeface="Calibri"/>
                <a:ea typeface="Calibri"/>
                <a:cs typeface="Calibri"/>
                <a:sym typeface="Calibri"/>
              </a:rPr>
              <a:t>(2021-2026)  </a:t>
            </a:r>
            <a:endParaRPr sz="1800" i="0" u="none" strike="noStrike" cap="none" dirty="0">
              <a:latin typeface="Calibri"/>
              <a:ea typeface="Calibri"/>
              <a:cs typeface="Calibri"/>
              <a:sym typeface="Calibri"/>
            </a:endParaRPr>
          </a:p>
        </p:txBody>
      </p:sp>
      <p:sp>
        <p:nvSpPr>
          <p:cNvPr id="36" name="Google Shape;146;p7">
            <a:extLst>
              <a:ext uri="{FF2B5EF4-FFF2-40B4-BE49-F238E27FC236}">
                <a16:creationId xmlns:a16="http://schemas.microsoft.com/office/drawing/2014/main" id="{C6266784-5716-4E6A-A355-17DC715C1688}"/>
              </a:ext>
            </a:extLst>
          </p:cNvPr>
          <p:cNvSpPr txBox="1"/>
          <p:nvPr/>
        </p:nvSpPr>
        <p:spPr>
          <a:xfrm>
            <a:off x="5754402" y="2623159"/>
            <a:ext cx="1627843" cy="8771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2"/>
              </a:buClr>
              <a:buSzPts val="1500"/>
              <a:buFont typeface="Noto Sans Symbols"/>
              <a:buNone/>
            </a:pPr>
            <a:r>
              <a:rPr lang="en-US" sz="1500" b="1" i="0" u="none" strike="noStrike" cap="none" dirty="0">
                <a:solidFill>
                  <a:schemeClr val="dk2"/>
                </a:solidFill>
                <a:latin typeface="Calibri"/>
                <a:ea typeface="Calibri"/>
                <a:cs typeface="Calibri"/>
                <a:sym typeface="Calibri"/>
              </a:rPr>
              <a:t>Brad </a:t>
            </a:r>
            <a:r>
              <a:rPr lang="en-US" sz="1500" b="1" i="0" u="none" strike="noStrike" cap="none" dirty="0" err="1">
                <a:solidFill>
                  <a:schemeClr val="dk2"/>
                </a:solidFill>
                <a:latin typeface="Calibri"/>
                <a:ea typeface="Calibri"/>
                <a:cs typeface="Calibri"/>
                <a:sym typeface="Calibri"/>
              </a:rPr>
              <a:t>Schmermund</a:t>
            </a:r>
            <a:endParaRPr sz="1800" b="0" i="0" u="none" strike="noStrike" cap="none" dirty="0">
              <a:solidFill>
                <a:schemeClr val="dk1"/>
              </a:solidFill>
              <a:latin typeface="Calibri"/>
              <a:ea typeface="Calibri"/>
              <a:cs typeface="Calibri"/>
              <a:sym typeface="Calibri"/>
            </a:endParaRPr>
          </a:p>
          <a:p>
            <a:pPr marL="0" marR="0" lvl="0" indent="0" algn="ctr" rtl="0">
              <a:spcBef>
                <a:spcPts val="0"/>
              </a:spcBef>
              <a:spcAft>
                <a:spcPts val="0"/>
              </a:spcAft>
              <a:buClr>
                <a:schemeClr val="dk2"/>
              </a:buClr>
              <a:buSzPts val="1200"/>
              <a:buFont typeface="Noto Sans Symbols"/>
              <a:buNone/>
            </a:pPr>
            <a:r>
              <a:rPr lang="en-US" sz="1200" b="0" i="0" u="none" strike="noStrike" cap="none" dirty="0">
                <a:solidFill>
                  <a:schemeClr val="dk2"/>
                </a:solidFill>
                <a:latin typeface="Calibri"/>
                <a:ea typeface="Calibri"/>
                <a:cs typeface="Calibri"/>
                <a:sym typeface="Calibri"/>
              </a:rPr>
              <a:t>ROHT-</a:t>
            </a:r>
            <a:r>
              <a:rPr lang="en-US" sz="1200" dirty="0">
                <a:solidFill>
                  <a:schemeClr val="dk2"/>
                </a:solidFill>
                <a:latin typeface="Calibri"/>
                <a:ea typeface="Calibri"/>
                <a:cs typeface="Calibri"/>
                <a:sym typeface="Calibri"/>
              </a:rPr>
              <a:t> </a:t>
            </a:r>
            <a:r>
              <a:rPr lang="en-US" sz="1200" b="0" i="0" u="none" strike="noStrike" cap="none" dirty="0">
                <a:solidFill>
                  <a:schemeClr val="dk2"/>
                </a:solidFill>
                <a:latin typeface="Calibri"/>
                <a:ea typeface="Calibri"/>
                <a:cs typeface="Calibri"/>
                <a:sym typeface="Calibri"/>
              </a:rPr>
              <a:t>Western</a:t>
            </a:r>
            <a:endParaRPr sz="1800" b="0" i="0" u="none" strike="noStrike" cap="none" dirty="0">
              <a:solidFill>
                <a:schemeClr val="dk1"/>
              </a:solidFill>
              <a:latin typeface="Calibri"/>
              <a:ea typeface="Calibri"/>
              <a:cs typeface="Calibri"/>
              <a:sym typeface="Calibri"/>
            </a:endParaRPr>
          </a:p>
          <a:p>
            <a:pPr marL="0" marR="0" lvl="0" indent="0" algn="ctr" rtl="0">
              <a:spcBef>
                <a:spcPts val="0"/>
              </a:spcBef>
              <a:spcAft>
                <a:spcPts val="0"/>
              </a:spcAft>
              <a:buClr>
                <a:srgbClr val="000000"/>
              </a:buClr>
              <a:buSzPts val="1200"/>
              <a:buFont typeface="Noto Sans Symbols"/>
              <a:buNone/>
            </a:pPr>
            <a:r>
              <a:rPr lang="en-US" sz="1200" i="0" u="none" strike="noStrike" cap="none" dirty="0">
                <a:latin typeface="Calibri"/>
                <a:ea typeface="Calibri"/>
                <a:cs typeface="Calibri"/>
                <a:sym typeface="Calibri"/>
              </a:rPr>
              <a:t>(2023-2026)  </a:t>
            </a:r>
            <a:endParaRPr sz="1800" i="0" u="none" strike="noStrike" cap="none" dirty="0">
              <a:latin typeface="Calibri"/>
              <a:ea typeface="Calibri"/>
              <a:cs typeface="Calibri"/>
              <a:sym typeface="Calibri"/>
            </a:endParaRPr>
          </a:p>
        </p:txBody>
      </p:sp>
      <p:sp>
        <p:nvSpPr>
          <p:cNvPr id="37" name="Google Shape;138;p7">
            <a:extLst>
              <a:ext uri="{FF2B5EF4-FFF2-40B4-BE49-F238E27FC236}">
                <a16:creationId xmlns:a16="http://schemas.microsoft.com/office/drawing/2014/main" id="{EB9EEA44-AC30-4D73-A589-72D23BF91A1A}"/>
              </a:ext>
            </a:extLst>
          </p:cNvPr>
          <p:cNvSpPr txBox="1"/>
          <p:nvPr/>
        </p:nvSpPr>
        <p:spPr>
          <a:xfrm>
            <a:off x="7992158" y="2596579"/>
            <a:ext cx="1856273" cy="685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2"/>
              </a:buClr>
              <a:buSzPts val="1500"/>
              <a:buFont typeface="Noto Sans Symbols"/>
              <a:buNone/>
            </a:pPr>
            <a:r>
              <a:rPr lang="en-CA" sz="1500" b="1" i="0" u="none" strike="noStrike" cap="none" dirty="0">
                <a:solidFill>
                  <a:schemeClr val="dk2"/>
                </a:solidFill>
                <a:latin typeface="Calibri"/>
                <a:ea typeface="Calibri"/>
                <a:cs typeface="Calibri"/>
                <a:sym typeface="Calibri"/>
              </a:rPr>
              <a:t>Stéphane Archambault</a:t>
            </a:r>
            <a:endParaRPr sz="1800" b="0" i="0" u="none" strike="noStrike" cap="none" dirty="0">
              <a:solidFill>
                <a:schemeClr val="dk1"/>
              </a:solidFill>
              <a:latin typeface="Calibri"/>
              <a:ea typeface="Calibri"/>
              <a:cs typeface="Calibri"/>
              <a:sym typeface="Calibri"/>
            </a:endParaRPr>
          </a:p>
          <a:p>
            <a:pPr marL="0" marR="0" lvl="0" indent="0" algn="ctr" rtl="0">
              <a:spcBef>
                <a:spcPts val="0"/>
              </a:spcBef>
              <a:spcAft>
                <a:spcPts val="0"/>
              </a:spcAft>
              <a:buClr>
                <a:schemeClr val="dk2"/>
              </a:buClr>
              <a:buSzPts val="1200"/>
              <a:buFont typeface="Noto Sans Symbols"/>
              <a:buNone/>
            </a:pPr>
            <a:r>
              <a:rPr lang="en-US" sz="1200" b="0" i="0" u="none" strike="noStrike" cap="none" dirty="0">
                <a:solidFill>
                  <a:schemeClr val="dk2"/>
                </a:solidFill>
                <a:latin typeface="Calibri"/>
                <a:ea typeface="Calibri"/>
                <a:cs typeface="Calibri"/>
                <a:sym typeface="Calibri"/>
              </a:rPr>
              <a:t>ROH-Quebec</a:t>
            </a:r>
            <a:endParaRPr sz="1800" b="0" i="0" u="none" strike="noStrike" cap="none" dirty="0">
              <a:solidFill>
                <a:schemeClr val="dk1"/>
              </a:solidFill>
              <a:latin typeface="Calibri"/>
              <a:ea typeface="Calibri"/>
              <a:cs typeface="Calibri"/>
              <a:sym typeface="Calibri"/>
            </a:endParaRPr>
          </a:p>
          <a:p>
            <a:pPr marL="0" marR="0" lvl="0" indent="0" algn="ctr" rtl="0">
              <a:spcBef>
                <a:spcPts val="0"/>
              </a:spcBef>
              <a:spcAft>
                <a:spcPts val="0"/>
              </a:spcAft>
              <a:buClr>
                <a:srgbClr val="000000"/>
              </a:buClr>
              <a:buSzPts val="1200"/>
              <a:buFont typeface="Noto Sans Symbols"/>
              <a:buNone/>
            </a:pPr>
            <a:r>
              <a:rPr lang="en-US" sz="1200" i="0" u="none" strike="noStrike" cap="none" dirty="0">
                <a:latin typeface="Calibri"/>
                <a:ea typeface="Calibri"/>
                <a:cs typeface="Calibri"/>
                <a:sym typeface="Calibri"/>
              </a:rPr>
              <a:t>(2024-2027) </a:t>
            </a:r>
            <a:endParaRPr sz="1200" i="0" u="none" strike="noStrike" cap="none" dirty="0">
              <a:latin typeface="Calibri"/>
              <a:ea typeface="Calibri"/>
              <a:cs typeface="Calibri"/>
              <a:sym typeface="Calibri"/>
            </a:endParaRPr>
          </a:p>
        </p:txBody>
      </p:sp>
      <p:sp>
        <p:nvSpPr>
          <p:cNvPr id="38" name="Google Shape;140;p7">
            <a:extLst>
              <a:ext uri="{FF2B5EF4-FFF2-40B4-BE49-F238E27FC236}">
                <a16:creationId xmlns:a16="http://schemas.microsoft.com/office/drawing/2014/main" id="{DF4FD303-5D6D-4FE8-874C-D468D070C4E2}"/>
              </a:ext>
            </a:extLst>
          </p:cNvPr>
          <p:cNvSpPr txBox="1"/>
          <p:nvPr/>
        </p:nvSpPr>
        <p:spPr>
          <a:xfrm>
            <a:off x="10172685" y="2623160"/>
            <a:ext cx="1762753" cy="8771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2"/>
              </a:buClr>
              <a:buSzPts val="1500"/>
              <a:buFont typeface="Noto Sans Symbols"/>
              <a:buNone/>
            </a:pPr>
            <a:r>
              <a:rPr lang="en-US" sz="1500" b="1" i="0" u="none" strike="noStrike" cap="none" dirty="0">
                <a:solidFill>
                  <a:schemeClr val="dk2"/>
                </a:solidFill>
                <a:latin typeface="Calibri"/>
                <a:ea typeface="Calibri"/>
                <a:cs typeface="Calibri"/>
                <a:sym typeface="Calibri"/>
              </a:rPr>
              <a:t>Kiet Nguyen</a:t>
            </a:r>
            <a:endParaRPr sz="1800" b="0" i="0" u="none" strike="noStrike" cap="none"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sz="1200" b="0" i="0" u="none" strike="noStrike" cap="none" dirty="0">
                <a:solidFill>
                  <a:schemeClr val="dk2"/>
                </a:solidFill>
                <a:latin typeface="Calibri"/>
                <a:ea typeface="Calibri"/>
                <a:cs typeface="Calibri"/>
                <a:sym typeface="Calibri"/>
              </a:rPr>
              <a:t>ROH-Quebec</a:t>
            </a:r>
            <a:endParaRPr sz="1200" b="0" i="0" u="none" strike="noStrike" cap="none" dirty="0">
              <a:solidFill>
                <a:schemeClr val="dk1"/>
              </a:solidFill>
              <a:latin typeface="Calibri"/>
              <a:ea typeface="Calibri"/>
              <a:cs typeface="Calibri"/>
              <a:sym typeface="Calibri"/>
            </a:endParaRPr>
          </a:p>
          <a:p>
            <a:pPr marL="0" marR="0" lvl="0" indent="0" algn="ctr" rtl="0">
              <a:spcBef>
                <a:spcPts val="0"/>
              </a:spcBef>
              <a:spcAft>
                <a:spcPts val="0"/>
              </a:spcAft>
              <a:buClr>
                <a:srgbClr val="000000"/>
              </a:buClr>
              <a:buSzPts val="1200"/>
              <a:buFont typeface="Noto Sans Symbols"/>
              <a:buNone/>
            </a:pPr>
            <a:r>
              <a:rPr lang="en-US" sz="1200" i="0" u="none" strike="noStrike" cap="none" dirty="0">
                <a:latin typeface="Calibri"/>
                <a:ea typeface="Calibri"/>
                <a:cs typeface="Calibri"/>
                <a:sym typeface="Calibri"/>
              </a:rPr>
              <a:t>(2022-2027)  </a:t>
            </a:r>
            <a:endParaRPr sz="1800" i="0" u="none" strike="noStrike" cap="none" dirty="0">
              <a:latin typeface="Calibri"/>
              <a:ea typeface="Calibri"/>
              <a:cs typeface="Calibri"/>
              <a:sym typeface="Calibri"/>
            </a:endParaRPr>
          </a:p>
        </p:txBody>
      </p:sp>
      <p:pic>
        <p:nvPicPr>
          <p:cNvPr id="39" name="Google Shape;530;p52">
            <a:extLst>
              <a:ext uri="{FF2B5EF4-FFF2-40B4-BE49-F238E27FC236}">
                <a16:creationId xmlns:a16="http://schemas.microsoft.com/office/drawing/2014/main" id="{2DEF5B66-2BC8-4F85-87BE-2C15BBD8E623}"/>
              </a:ext>
            </a:extLst>
          </p:cNvPr>
          <p:cNvPicPr preferRelativeResize="0"/>
          <p:nvPr/>
        </p:nvPicPr>
        <p:blipFill>
          <a:blip r:embed="rId3"/>
          <a:srcRect/>
          <a:stretch/>
        </p:blipFill>
        <p:spPr>
          <a:xfrm>
            <a:off x="1159065" y="1077016"/>
            <a:ext cx="1239208" cy="1601203"/>
          </a:xfrm>
          <a:prstGeom prst="rect">
            <a:avLst/>
          </a:prstGeom>
          <a:noFill/>
        </p:spPr>
      </p:pic>
      <p:pic>
        <p:nvPicPr>
          <p:cNvPr id="40" name="Picture 39">
            <a:extLst>
              <a:ext uri="{FF2B5EF4-FFF2-40B4-BE49-F238E27FC236}">
                <a16:creationId xmlns:a16="http://schemas.microsoft.com/office/drawing/2014/main" id="{DAC3C721-2B30-409B-A699-22C9FFFE686D}"/>
              </a:ext>
            </a:extLst>
          </p:cNvPr>
          <p:cNvPicPr>
            <a:picLocks noChangeAspect="1"/>
          </p:cNvPicPr>
          <p:nvPr/>
        </p:nvPicPr>
        <p:blipFill>
          <a:blip r:embed="rId4"/>
          <a:srcRect/>
          <a:stretch/>
        </p:blipFill>
        <p:spPr>
          <a:xfrm>
            <a:off x="3567157" y="976193"/>
            <a:ext cx="1313828" cy="1620386"/>
          </a:xfrm>
          <a:prstGeom prst="rect">
            <a:avLst/>
          </a:prstGeom>
        </p:spPr>
      </p:pic>
      <p:pic>
        <p:nvPicPr>
          <p:cNvPr id="41" name="Picture 40">
            <a:extLst>
              <a:ext uri="{FF2B5EF4-FFF2-40B4-BE49-F238E27FC236}">
                <a16:creationId xmlns:a16="http://schemas.microsoft.com/office/drawing/2014/main" id="{6876A8F1-6D5C-499C-9FEE-03EFB15E19F1}"/>
              </a:ext>
            </a:extLst>
          </p:cNvPr>
          <p:cNvPicPr>
            <a:picLocks noChangeAspect="1"/>
          </p:cNvPicPr>
          <p:nvPr/>
        </p:nvPicPr>
        <p:blipFill>
          <a:blip r:embed="rId5"/>
          <a:srcRect/>
          <a:stretch/>
        </p:blipFill>
        <p:spPr>
          <a:xfrm>
            <a:off x="5960680" y="976194"/>
            <a:ext cx="1215288" cy="1620385"/>
          </a:xfrm>
          <a:prstGeom prst="rect">
            <a:avLst/>
          </a:prstGeom>
        </p:spPr>
      </p:pic>
      <p:pic>
        <p:nvPicPr>
          <p:cNvPr id="43" name="Google Shape;151;p7">
            <a:extLst>
              <a:ext uri="{FF2B5EF4-FFF2-40B4-BE49-F238E27FC236}">
                <a16:creationId xmlns:a16="http://schemas.microsoft.com/office/drawing/2014/main" id="{7202D726-B09F-4245-87B5-F95218A1D9D9}"/>
              </a:ext>
            </a:extLst>
          </p:cNvPr>
          <p:cNvPicPr preferRelativeResize="0"/>
          <p:nvPr/>
        </p:nvPicPr>
        <p:blipFill>
          <a:blip r:embed="rId6"/>
          <a:srcRect/>
          <a:stretch/>
        </p:blipFill>
        <p:spPr>
          <a:xfrm>
            <a:off x="10490542" y="995809"/>
            <a:ext cx="1127041" cy="1620386"/>
          </a:xfrm>
          <a:prstGeom prst="rect">
            <a:avLst/>
          </a:prstGeom>
          <a:noFill/>
          <a:ln>
            <a:noFill/>
          </a:ln>
          <a:effectLst/>
        </p:spPr>
      </p:pic>
      <p:sp>
        <p:nvSpPr>
          <p:cNvPr id="44" name="Google Shape;134;p7">
            <a:extLst>
              <a:ext uri="{FF2B5EF4-FFF2-40B4-BE49-F238E27FC236}">
                <a16:creationId xmlns:a16="http://schemas.microsoft.com/office/drawing/2014/main" id="{0A60577D-E797-4018-ACEE-63FABE8B6AB1}"/>
              </a:ext>
            </a:extLst>
          </p:cNvPr>
          <p:cNvSpPr txBox="1"/>
          <p:nvPr/>
        </p:nvSpPr>
        <p:spPr>
          <a:xfrm>
            <a:off x="925515" y="5434909"/>
            <a:ext cx="1676400" cy="69215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2"/>
              </a:buClr>
              <a:buSzPts val="1500"/>
              <a:buFont typeface="Noto Sans Symbols"/>
              <a:buNone/>
            </a:pPr>
            <a:r>
              <a:rPr lang="en-US" sz="1500" b="1" i="0" u="none" strike="noStrike" cap="none" dirty="0">
                <a:solidFill>
                  <a:schemeClr val="dk2"/>
                </a:solidFill>
                <a:latin typeface="Calibri"/>
                <a:ea typeface="Calibri"/>
                <a:cs typeface="Calibri"/>
                <a:sym typeface="Calibri"/>
              </a:rPr>
              <a:t>Matthew Brewer</a:t>
            </a:r>
            <a:endParaRPr sz="1800" b="0" i="0" u="none" strike="noStrike" cap="none" dirty="0">
              <a:solidFill>
                <a:schemeClr val="dk1"/>
              </a:solidFill>
              <a:latin typeface="Calibri"/>
              <a:ea typeface="Calibri"/>
              <a:cs typeface="Calibri"/>
              <a:sym typeface="Calibri"/>
            </a:endParaRPr>
          </a:p>
          <a:p>
            <a:pPr marL="0" marR="0" lvl="0" indent="0" algn="ctr" rtl="0">
              <a:spcBef>
                <a:spcPts val="0"/>
              </a:spcBef>
              <a:spcAft>
                <a:spcPts val="0"/>
              </a:spcAft>
              <a:buClr>
                <a:schemeClr val="dk2"/>
              </a:buClr>
              <a:buSzPts val="1200"/>
              <a:buFont typeface="Noto Sans Symbols"/>
              <a:buNone/>
            </a:pPr>
            <a:r>
              <a:rPr lang="en-US" sz="1200" b="0" i="0" u="none" strike="noStrike" cap="none" dirty="0">
                <a:solidFill>
                  <a:schemeClr val="dk2"/>
                </a:solidFill>
                <a:latin typeface="Calibri"/>
                <a:ea typeface="Calibri"/>
                <a:cs typeface="Calibri"/>
                <a:sym typeface="Calibri"/>
              </a:rPr>
              <a:t>ROHT-Eastern</a:t>
            </a:r>
            <a:endParaRPr sz="1800" b="0" i="0" u="none" strike="noStrike" cap="none" dirty="0">
              <a:solidFill>
                <a:schemeClr val="dk1"/>
              </a:solidFill>
              <a:latin typeface="Calibri"/>
              <a:ea typeface="Calibri"/>
              <a:cs typeface="Calibri"/>
              <a:sym typeface="Calibri"/>
            </a:endParaRPr>
          </a:p>
          <a:p>
            <a:pPr marL="0" marR="0" lvl="0" indent="0" algn="ctr" rtl="0">
              <a:spcBef>
                <a:spcPts val="0"/>
              </a:spcBef>
              <a:spcAft>
                <a:spcPts val="0"/>
              </a:spcAft>
              <a:buClr>
                <a:srgbClr val="000000"/>
              </a:buClr>
              <a:buSzPts val="1200"/>
              <a:buFont typeface="Noto Sans Symbols"/>
              <a:buNone/>
            </a:pPr>
            <a:r>
              <a:rPr lang="en-US" sz="1200" i="0" u="none" strike="noStrike" cap="none" dirty="0">
                <a:latin typeface="Calibri"/>
                <a:ea typeface="Calibri"/>
                <a:cs typeface="Calibri"/>
                <a:sym typeface="Calibri"/>
              </a:rPr>
              <a:t>(2026-2028) </a:t>
            </a:r>
            <a:endParaRPr sz="1200" i="0" u="none" strike="noStrike" cap="none" dirty="0">
              <a:latin typeface="Calibri"/>
              <a:ea typeface="Calibri"/>
              <a:cs typeface="Calibri"/>
              <a:sym typeface="Calibri"/>
            </a:endParaRPr>
          </a:p>
        </p:txBody>
      </p:sp>
      <p:sp>
        <p:nvSpPr>
          <p:cNvPr id="45" name="Google Shape;135;p7">
            <a:extLst>
              <a:ext uri="{FF2B5EF4-FFF2-40B4-BE49-F238E27FC236}">
                <a16:creationId xmlns:a16="http://schemas.microsoft.com/office/drawing/2014/main" id="{7B85889B-DC2E-4D02-910B-81069382D1B9}"/>
              </a:ext>
            </a:extLst>
          </p:cNvPr>
          <p:cNvSpPr txBox="1"/>
          <p:nvPr/>
        </p:nvSpPr>
        <p:spPr>
          <a:xfrm>
            <a:off x="3441074" y="5476982"/>
            <a:ext cx="1543050" cy="69215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2"/>
              </a:buClr>
              <a:buSzPts val="1500"/>
              <a:buFont typeface="Noto Sans Symbols"/>
              <a:buNone/>
            </a:pPr>
            <a:r>
              <a:rPr lang="en-US" sz="1500" b="1" i="0" u="none" strike="noStrike" cap="none" dirty="0">
                <a:solidFill>
                  <a:schemeClr val="dk2"/>
                </a:solidFill>
                <a:latin typeface="Calibri"/>
                <a:ea typeface="Calibri"/>
                <a:cs typeface="Calibri"/>
                <a:sym typeface="Calibri"/>
              </a:rPr>
              <a:t>Kevin Schmidt</a:t>
            </a:r>
            <a:endParaRPr dirty="0"/>
          </a:p>
          <a:p>
            <a:pPr marL="0" marR="0" lvl="0" indent="0" algn="ctr" rtl="0">
              <a:spcBef>
                <a:spcPts val="0"/>
              </a:spcBef>
              <a:spcAft>
                <a:spcPts val="0"/>
              </a:spcAft>
              <a:buClr>
                <a:schemeClr val="dk2"/>
              </a:buClr>
              <a:buSzPts val="1500"/>
              <a:buFont typeface="Noto Sans Symbols"/>
              <a:buNone/>
            </a:pPr>
            <a:r>
              <a:rPr lang="en-US" sz="1200" b="0" i="0" u="none" strike="noStrike" cap="none" dirty="0">
                <a:solidFill>
                  <a:schemeClr val="dk2"/>
                </a:solidFill>
                <a:latin typeface="Calibri"/>
                <a:ea typeface="Calibri"/>
                <a:cs typeface="Calibri"/>
                <a:sym typeface="Calibri"/>
              </a:rPr>
              <a:t>ROH-Ontario</a:t>
            </a:r>
            <a:endParaRPr sz="1800" b="0" i="0" u="none" strike="noStrike" cap="none" dirty="0">
              <a:solidFill>
                <a:schemeClr val="dk1"/>
              </a:solidFill>
              <a:latin typeface="Calibri"/>
              <a:ea typeface="Calibri"/>
              <a:cs typeface="Calibri"/>
              <a:sym typeface="Calibri"/>
            </a:endParaRPr>
          </a:p>
          <a:p>
            <a:pPr marL="0" marR="0" lvl="0" indent="0" algn="ctr" rtl="0">
              <a:spcBef>
                <a:spcPts val="0"/>
              </a:spcBef>
              <a:spcAft>
                <a:spcPts val="0"/>
              </a:spcAft>
              <a:buClr>
                <a:srgbClr val="000000"/>
              </a:buClr>
              <a:buSzPts val="1200"/>
              <a:buFont typeface="Noto Sans Symbols"/>
              <a:buNone/>
            </a:pPr>
            <a:r>
              <a:rPr lang="en-US" sz="1200" i="0" u="none" strike="noStrike" cap="none" dirty="0">
                <a:latin typeface="Calibri"/>
                <a:ea typeface="Calibri"/>
                <a:cs typeface="Calibri"/>
                <a:sym typeface="Calibri"/>
              </a:rPr>
              <a:t>(2023-2026)  </a:t>
            </a:r>
            <a:endParaRPr sz="1800" i="0" u="none" strike="noStrike" cap="none" dirty="0">
              <a:latin typeface="Calibri"/>
              <a:ea typeface="Calibri"/>
              <a:cs typeface="Calibri"/>
              <a:sym typeface="Calibri"/>
            </a:endParaRPr>
          </a:p>
        </p:txBody>
      </p:sp>
      <p:sp>
        <p:nvSpPr>
          <p:cNvPr id="46" name="Google Shape;142;p7">
            <a:extLst>
              <a:ext uri="{FF2B5EF4-FFF2-40B4-BE49-F238E27FC236}">
                <a16:creationId xmlns:a16="http://schemas.microsoft.com/office/drawing/2014/main" id="{8071F5D9-DEF4-4687-B37F-FB2A0CD04C5E}"/>
              </a:ext>
            </a:extLst>
          </p:cNvPr>
          <p:cNvSpPr txBox="1"/>
          <p:nvPr/>
        </p:nvSpPr>
        <p:spPr>
          <a:xfrm>
            <a:off x="5613137" y="5481755"/>
            <a:ext cx="1834107" cy="87788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2"/>
              </a:buClr>
              <a:buSzPts val="1500"/>
              <a:buFont typeface="Noto Sans Symbols"/>
              <a:buNone/>
            </a:pPr>
            <a:r>
              <a:rPr lang="en-US" sz="1500" b="1" i="0" u="none" strike="noStrike" cap="none" dirty="0">
                <a:solidFill>
                  <a:schemeClr val="dk2"/>
                </a:solidFill>
                <a:latin typeface="Calibri"/>
                <a:ea typeface="Calibri"/>
                <a:cs typeface="Calibri"/>
                <a:sym typeface="Calibri"/>
              </a:rPr>
              <a:t>Suzanne Wilde</a:t>
            </a:r>
            <a:endParaRPr sz="1500" b="1" i="0" u="none" strike="noStrike" cap="none" dirty="0">
              <a:solidFill>
                <a:schemeClr val="dk2"/>
              </a:solidFill>
              <a:latin typeface="Calibri"/>
              <a:ea typeface="Calibri"/>
              <a:cs typeface="Calibri"/>
              <a:sym typeface="Calibri"/>
            </a:endParaRPr>
          </a:p>
          <a:p>
            <a:pPr marL="0" marR="0" lvl="0" indent="0" algn="ctr" rtl="0">
              <a:spcBef>
                <a:spcPts val="0"/>
              </a:spcBef>
              <a:spcAft>
                <a:spcPts val="0"/>
              </a:spcAft>
              <a:buClr>
                <a:schemeClr val="dk2"/>
              </a:buClr>
              <a:buSzPts val="1200"/>
              <a:buFont typeface="Noto Sans Symbols"/>
              <a:buNone/>
            </a:pPr>
            <a:r>
              <a:rPr lang="en-US" sz="1200" b="0" i="0" u="none" strike="noStrike" cap="none" dirty="0">
                <a:solidFill>
                  <a:schemeClr val="dk2"/>
                </a:solidFill>
                <a:latin typeface="Calibri"/>
                <a:ea typeface="Calibri"/>
                <a:cs typeface="Calibri"/>
                <a:sym typeface="Calibri"/>
              </a:rPr>
              <a:t>ROH-Ontario</a:t>
            </a:r>
            <a:endParaRPr sz="1800" b="0" i="0" u="none" strike="noStrike" cap="none" dirty="0">
              <a:solidFill>
                <a:schemeClr val="dk1"/>
              </a:solidFill>
              <a:latin typeface="Calibri"/>
              <a:ea typeface="Calibri"/>
              <a:cs typeface="Calibri"/>
              <a:sym typeface="Calibri"/>
            </a:endParaRPr>
          </a:p>
          <a:p>
            <a:pPr marL="0" marR="0" lvl="0" indent="0" algn="ctr" rtl="0">
              <a:spcBef>
                <a:spcPts val="0"/>
              </a:spcBef>
              <a:spcAft>
                <a:spcPts val="0"/>
              </a:spcAft>
              <a:buClr>
                <a:srgbClr val="000000"/>
              </a:buClr>
              <a:buSzPts val="1200"/>
              <a:buFont typeface="Noto Sans Symbols"/>
              <a:buNone/>
            </a:pPr>
            <a:r>
              <a:rPr lang="en-US" sz="1200" i="0" u="none" strike="noStrike" cap="none" dirty="0">
                <a:latin typeface="Calibri"/>
                <a:ea typeface="Calibri"/>
                <a:cs typeface="Calibri"/>
                <a:sym typeface="Calibri"/>
              </a:rPr>
              <a:t>(2021-2027)   </a:t>
            </a:r>
            <a:endParaRPr sz="1200" i="0" u="none" strike="noStrike" cap="none" dirty="0">
              <a:latin typeface="Calibri"/>
              <a:ea typeface="Calibri"/>
              <a:cs typeface="Calibri"/>
              <a:sym typeface="Calibri"/>
            </a:endParaRPr>
          </a:p>
        </p:txBody>
      </p:sp>
      <p:sp>
        <p:nvSpPr>
          <p:cNvPr id="47" name="Google Shape;136;p7">
            <a:extLst>
              <a:ext uri="{FF2B5EF4-FFF2-40B4-BE49-F238E27FC236}">
                <a16:creationId xmlns:a16="http://schemas.microsoft.com/office/drawing/2014/main" id="{38DE48EF-0E63-4F89-B585-DC5AC0FC2CBE}"/>
              </a:ext>
            </a:extLst>
          </p:cNvPr>
          <p:cNvSpPr txBox="1"/>
          <p:nvPr/>
        </p:nvSpPr>
        <p:spPr>
          <a:xfrm>
            <a:off x="8323245" y="5468797"/>
            <a:ext cx="1500120" cy="87788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2"/>
              </a:buClr>
              <a:buSzPts val="1500"/>
              <a:buFont typeface="Noto Sans Symbols"/>
              <a:buNone/>
            </a:pPr>
            <a:r>
              <a:rPr lang="en-US" sz="1500" b="1" i="0" u="none" strike="noStrike" cap="none" dirty="0">
                <a:solidFill>
                  <a:schemeClr val="dk2"/>
                </a:solidFill>
                <a:latin typeface="Calibri"/>
                <a:ea typeface="Calibri"/>
                <a:cs typeface="Calibri"/>
                <a:sym typeface="Calibri"/>
              </a:rPr>
              <a:t>Roberto </a:t>
            </a:r>
            <a:r>
              <a:rPr lang="en-US" sz="1500" b="1" i="0" u="none" strike="noStrike" cap="none" dirty="0" err="1">
                <a:solidFill>
                  <a:schemeClr val="dk2"/>
                </a:solidFill>
                <a:latin typeface="Calibri"/>
                <a:ea typeface="Calibri"/>
                <a:cs typeface="Calibri"/>
                <a:sym typeface="Calibri"/>
              </a:rPr>
              <a:t>Sgrosso</a:t>
            </a:r>
            <a:endParaRPr sz="1500" b="1" i="0" u="none" strike="noStrike" cap="none" dirty="0">
              <a:solidFill>
                <a:schemeClr val="dk2"/>
              </a:solidFill>
              <a:latin typeface="Calibri"/>
              <a:ea typeface="Calibri"/>
              <a:cs typeface="Calibri"/>
              <a:sym typeface="Calibri"/>
            </a:endParaRPr>
          </a:p>
          <a:p>
            <a:pPr marL="0" marR="0" lvl="0" indent="0" algn="ctr" rtl="0">
              <a:spcBef>
                <a:spcPts val="0"/>
              </a:spcBef>
              <a:spcAft>
                <a:spcPts val="0"/>
              </a:spcAft>
              <a:buClr>
                <a:schemeClr val="dk2"/>
              </a:buClr>
              <a:buSzPts val="1200"/>
              <a:buFont typeface="Noto Sans Symbols"/>
              <a:buNone/>
            </a:pPr>
            <a:r>
              <a:rPr lang="en-US" sz="1200" b="0" i="0" u="none" strike="noStrike" cap="none" dirty="0">
                <a:solidFill>
                  <a:schemeClr val="dk2"/>
                </a:solidFill>
                <a:latin typeface="Calibri"/>
                <a:ea typeface="Calibri"/>
                <a:cs typeface="Calibri"/>
                <a:sym typeface="Calibri"/>
              </a:rPr>
              <a:t>ROH-Atlantic Provinces</a:t>
            </a:r>
            <a:endParaRPr sz="1800" b="0" i="0" u="none" strike="noStrike" cap="none" dirty="0">
              <a:solidFill>
                <a:schemeClr val="dk1"/>
              </a:solidFill>
              <a:latin typeface="Calibri"/>
              <a:ea typeface="Calibri"/>
              <a:cs typeface="Calibri"/>
              <a:sym typeface="Calibri"/>
            </a:endParaRPr>
          </a:p>
          <a:p>
            <a:pPr marL="0" marR="0" lvl="0" indent="0" algn="ctr" rtl="0">
              <a:spcBef>
                <a:spcPts val="0"/>
              </a:spcBef>
              <a:spcAft>
                <a:spcPts val="0"/>
              </a:spcAft>
              <a:buClr>
                <a:srgbClr val="000000"/>
              </a:buClr>
              <a:buSzPts val="1200"/>
              <a:buFont typeface="Noto Sans Symbols"/>
              <a:buNone/>
            </a:pPr>
            <a:r>
              <a:rPr lang="en-US" sz="1200" i="0" u="none" strike="noStrike" cap="none" dirty="0">
                <a:latin typeface="Calibri"/>
                <a:ea typeface="Calibri"/>
                <a:cs typeface="Calibri"/>
                <a:sym typeface="Calibri"/>
              </a:rPr>
              <a:t>(2026-2028)   </a:t>
            </a:r>
            <a:endParaRPr sz="1200" i="0" u="none" strike="noStrike" cap="none" dirty="0">
              <a:latin typeface="Calibri"/>
              <a:ea typeface="Calibri"/>
              <a:cs typeface="Calibri"/>
              <a:sym typeface="Calibri"/>
            </a:endParaRPr>
          </a:p>
        </p:txBody>
      </p:sp>
      <p:sp>
        <p:nvSpPr>
          <p:cNvPr id="48" name="Google Shape;137;p7">
            <a:extLst>
              <a:ext uri="{FF2B5EF4-FFF2-40B4-BE49-F238E27FC236}">
                <a16:creationId xmlns:a16="http://schemas.microsoft.com/office/drawing/2014/main" id="{9F0D3A19-5169-4509-BBAC-34240BEBAAD5}"/>
              </a:ext>
            </a:extLst>
          </p:cNvPr>
          <p:cNvSpPr txBox="1"/>
          <p:nvPr/>
        </p:nvSpPr>
        <p:spPr>
          <a:xfrm>
            <a:off x="10286147" y="5434909"/>
            <a:ext cx="1581135" cy="71299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2"/>
              </a:buClr>
              <a:buSzPts val="1500"/>
              <a:buFont typeface="Noto Sans Symbols"/>
              <a:buNone/>
            </a:pPr>
            <a:r>
              <a:rPr lang="en-US" sz="1500" b="1" i="0" u="none" strike="noStrike" cap="none" dirty="0" err="1">
                <a:solidFill>
                  <a:schemeClr val="dk2"/>
                </a:solidFill>
                <a:latin typeface="Calibri"/>
                <a:ea typeface="Calibri"/>
                <a:cs typeface="Calibri"/>
                <a:sym typeface="Calibri"/>
              </a:rPr>
              <a:t>Altaira</a:t>
            </a:r>
            <a:r>
              <a:rPr lang="en-US" sz="1500" b="1" i="0" u="none" strike="noStrike" cap="none" dirty="0">
                <a:solidFill>
                  <a:schemeClr val="dk2"/>
                </a:solidFill>
                <a:latin typeface="Calibri"/>
                <a:ea typeface="Calibri"/>
                <a:cs typeface="Calibri"/>
                <a:sym typeface="Calibri"/>
              </a:rPr>
              <a:t> </a:t>
            </a:r>
            <a:r>
              <a:rPr lang="en-US" sz="1500" b="1" i="0" u="none" strike="noStrike" cap="none" dirty="0" err="1">
                <a:solidFill>
                  <a:schemeClr val="dk2"/>
                </a:solidFill>
                <a:latin typeface="Calibri"/>
                <a:ea typeface="Calibri"/>
                <a:cs typeface="Calibri"/>
                <a:sym typeface="Calibri"/>
              </a:rPr>
              <a:t>Hildrebrand</a:t>
            </a:r>
            <a:endParaRPr sz="1800" b="0" i="0" u="none" strike="noStrike" cap="none" dirty="0">
              <a:solidFill>
                <a:schemeClr val="dk1"/>
              </a:solidFill>
              <a:latin typeface="Calibri"/>
              <a:ea typeface="Calibri"/>
              <a:cs typeface="Calibri"/>
              <a:sym typeface="Calibri"/>
            </a:endParaRPr>
          </a:p>
          <a:p>
            <a:pPr marL="0" marR="0" lvl="0" indent="0" algn="ctr" rtl="0">
              <a:spcBef>
                <a:spcPts val="0"/>
              </a:spcBef>
              <a:spcAft>
                <a:spcPts val="0"/>
              </a:spcAft>
              <a:buClr>
                <a:schemeClr val="dk2"/>
              </a:buClr>
              <a:buSzPts val="1200"/>
              <a:buFont typeface="Noto Sans Symbols"/>
              <a:buNone/>
            </a:pPr>
            <a:r>
              <a:rPr lang="en-US" sz="1200" b="0" i="0" u="none" strike="noStrike" cap="none" dirty="0">
                <a:solidFill>
                  <a:schemeClr val="dk2"/>
                </a:solidFill>
                <a:latin typeface="Calibri"/>
                <a:ea typeface="Calibri"/>
                <a:cs typeface="Calibri"/>
                <a:sym typeface="Calibri"/>
              </a:rPr>
              <a:t>Registrar</a:t>
            </a:r>
          </a:p>
          <a:p>
            <a:pPr algn="ctr">
              <a:buClr>
                <a:schemeClr val="dk2"/>
              </a:buClr>
              <a:buSzPts val="1200"/>
            </a:pPr>
            <a:r>
              <a:rPr lang="en-US" sz="1200" i="0" u="none" strike="noStrike" cap="none" dirty="0">
                <a:latin typeface="Calibri"/>
                <a:ea typeface="Calibri"/>
                <a:cs typeface="Calibri"/>
                <a:sym typeface="Calibri"/>
              </a:rPr>
              <a:t> (2024 to current)</a:t>
            </a:r>
          </a:p>
          <a:p>
            <a:pPr marL="0" marR="0" lvl="0" indent="0" algn="ctr" rtl="0">
              <a:spcBef>
                <a:spcPts val="0"/>
              </a:spcBef>
              <a:spcAft>
                <a:spcPts val="0"/>
              </a:spcAft>
              <a:buClr>
                <a:schemeClr val="dk2"/>
              </a:buClr>
              <a:buSzPts val="1200"/>
              <a:buFont typeface="Noto Sans Symbols"/>
              <a:buNone/>
            </a:pPr>
            <a:endParaRPr sz="1200" b="0" i="0" u="none" strike="noStrike" cap="none" dirty="0">
              <a:solidFill>
                <a:schemeClr val="dk2"/>
              </a:solidFill>
              <a:latin typeface="Calibri"/>
              <a:ea typeface="Calibri"/>
              <a:cs typeface="Calibri"/>
              <a:sym typeface="Calibri"/>
            </a:endParaRPr>
          </a:p>
        </p:txBody>
      </p:sp>
      <p:pic>
        <p:nvPicPr>
          <p:cNvPr id="49" name="Picture 48" descr="A person in glasses looking at the camera&#10;&#10;Description automatically generated">
            <a:extLst>
              <a:ext uri="{FF2B5EF4-FFF2-40B4-BE49-F238E27FC236}">
                <a16:creationId xmlns:a16="http://schemas.microsoft.com/office/drawing/2014/main" id="{C1198AAC-5BDA-4BE6-ADC5-BE8C796718B1}"/>
              </a:ext>
            </a:extLst>
          </p:cNvPr>
          <p:cNvPicPr>
            <a:picLocks noChangeAspect="1"/>
          </p:cNvPicPr>
          <p:nvPr/>
        </p:nvPicPr>
        <p:blipFill>
          <a:blip r:embed="rId7"/>
          <a:stretch>
            <a:fillRect/>
          </a:stretch>
        </p:blipFill>
        <p:spPr>
          <a:xfrm>
            <a:off x="1093024" y="3848217"/>
            <a:ext cx="1314074" cy="1620580"/>
          </a:xfrm>
          <a:prstGeom prst="rect">
            <a:avLst/>
          </a:prstGeom>
        </p:spPr>
      </p:pic>
      <p:pic>
        <p:nvPicPr>
          <p:cNvPr id="50" name="Google Shape;530;p52">
            <a:extLst>
              <a:ext uri="{FF2B5EF4-FFF2-40B4-BE49-F238E27FC236}">
                <a16:creationId xmlns:a16="http://schemas.microsoft.com/office/drawing/2014/main" id="{DA52369C-034E-423A-B4CB-A0FBFFE25C66}"/>
              </a:ext>
            </a:extLst>
          </p:cNvPr>
          <p:cNvPicPr preferRelativeResize="0"/>
          <p:nvPr/>
        </p:nvPicPr>
        <p:blipFill>
          <a:blip r:embed="rId8"/>
          <a:srcRect l="7212" r="7212"/>
          <a:stretch/>
        </p:blipFill>
        <p:spPr>
          <a:xfrm>
            <a:off x="3492969" y="3834797"/>
            <a:ext cx="1379923" cy="1634000"/>
          </a:xfrm>
          <a:prstGeom prst="rect">
            <a:avLst/>
          </a:prstGeom>
          <a:noFill/>
        </p:spPr>
      </p:pic>
      <p:pic>
        <p:nvPicPr>
          <p:cNvPr id="52" name="Picture 51" descr="A person wearing glasses and smiling at the camera&#10;&#10;Description automatically generated">
            <a:extLst>
              <a:ext uri="{FF2B5EF4-FFF2-40B4-BE49-F238E27FC236}">
                <a16:creationId xmlns:a16="http://schemas.microsoft.com/office/drawing/2014/main" id="{FB6470B5-4A3C-4F05-A4CB-6E7168FD0AB8}"/>
              </a:ext>
            </a:extLst>
          </p:cNvPr>
          <p:cNvPicPr>
            <a:picLocks noChangeAspect="1"/>
          </p:cNvPicPr>
          <p:nvPr/>
        </p:nvPicPr>
        <p:blipFill>
          <a:blip r:embed="rId9"/>
          <a:stretch>
            <a:fillRect/>
          </a:stretch>
        </p:blipFill>
        <p:spPr>
          <a:xfrm>
            <a:off x="8260271" y="3899090"/>
            <a:ext cx="1292838" cy="1577892"/>
          </a:xfrm>
          <a:prstGeom prst="rect">
            <a:avLst/>
          </a:prstGeom>
        </p:spPr>
      </p:pic>
      <p:pic>
        <p:nvPicPr>
          <p:cNvPr id="53" name="Picture 52">
            <a:extLst>
              <a:ext uri="{FF2B5EF4-FFF2-40B4-BE49-F238E27FC236}">
                <a16:creationId xmlns:a16="http://schemas.microsoft.com/office/drawing/2014/main" id="{ED8BC496-4E4E-4986-855D-588B912C1C5E}"/>
              </a:ext>
            </a:extLst>
          </p:cNvPr>
          <p:cNvPicPr>
            <a:picLocks noChangeAspect="1"/>
          </p:cNvPicPr>
          <p:nvPr/>
        </p:nvPicPr>
        <p:blipFill>
          <a:blip r:embed="rId10"/>
          <a:srcRect/>
          <a:stretch/>
        </p:blipFill>
        <p:spPr>
          <a:xfrm>
            <a:off x="10425271" y="3866416"/>
            <a:ext cx="1257580" cy="1599643"/>
          </a:xfrm>
          <a:prstGeom prst="rect">
            <a:avLst/>
          </a:prstGeom>
        </p:spPr>
      </p:pic>
      <p:sp>
        <p:nvSpPr>
          <p:cNvPr id="2" name="TextBox 1">
            <a:extLst>
              <a:ext uri="{FF2B5EF4-FFF2-40B4-BE49-F238E27FC236}">
                <a16:creationId xmlns:a16="http://schemas.microsoft.com/office/drawing/2014/main" id="{2E3E03F6-75A4-07D8-15B7-17BC49763392}"/>
              </a:ext>
            </a:extLst>
          </p:cNvPr>
          <p:cNvSpPr txBox="1"/>
          <p:nvPr/>
        </p:nvSpPr>
        <p:spPr>
          <a:xfrm>
            <a:off x="1167500" y="278571"/>
            <a:ext cx="10497131" cy="584775"/>
          </a:xfrm>
          <a:prstGeom prst="rect">
            <a:avLst/>
          </a:prstGeom>
          <a:noFill/>
        </p:spPr>
        <p:txBody>
          <a:bodyPr wrap="square" rtlCol="0">
            <a:spAutoFit/>
          </a:bodyPr>
          <a:lstStyle/>
          <a:p>
            <a:pPr algn="ctr"/>
            <a:r>
              <a:rPr lang="en-US" sz="3200" b="1" dirty="0"/>
              <a:t>2025-2026 BOARD OF DIRECTORS</a:t>
            </a:r>
            <a:endParaRPr lang="en-CA" sz="3200" dirty="0"/>
          </a:p>
        </p:txBody>
      </p:sp>
      <p:pic>
        <p:nvPicPr>
          <p:cNvPr id="5" name="Picture 4" descr="A person smiling for the camera&#10;&#10;Description automatically generated with medium confidence">
            <a:extLst>
              <a:ext uri="{FF2B5EF4-FFF2-40B4-BE49-F238E27FC236}">
                <a16:creationId xmlns:a16="http://schemas.microsoft.com/office/drawing/2014/main" id="{616DEB47-866F-3C50-D724-8BC99C257019}"/>
              </a:ext>
            </a:extLst>
          </p:cNvPr>
          <p:cNvPicPr>
            <a:picLocks noChangeAspect="1"/>
          </p:cNvPicPr>
          <p:nvPr/>
        </p:nvPicPr>
        <p:blipFill>
          <a:blip r:embed="rId11"/>
          <a:stretch>
            <a:fillRect/>
          </a:stretch>
        </p:blipFill>
        <p:spPr>
          <a:xfrm>
            <a:off x="5965928" y="3834797"/>
            <a:ext cx="1077308" cy="1662883"/>
          </a:xfrm>
          <a:prstGeom prst="rect">
            <a:avLst/>
          </a:prstGeom>
        </p:spPr>
      </p:pic>
      <p:pic>
        <p:nvPicPr>
          <p:cNvPr id="4" name="Picture 3">
            <a:extLst>
              <a:ext uri="{FF2B5EF4-FFF2-40B4-BE49-F238E27FC236}">
                <a16:creationId xmlns:a16="http://schemas.microsoft.com/office/drawing/2014/main" id="{D8097882-191F-A6F3-247A-E130A5C49E01}"/>
              </a:ext>
            </a:extLst>
          </p:cNvPr>
          <p:cNvPicPr>
            <a:picLocks noChangeAspect="1"/>
          </p:cNvPicPr>
          <p:nvPr/>
        </p:nvPicPr>
        <p:blipFill>
          <a:blip r:embed="rId12"/>
          <a:srcRect l="7040" r="7040"/>
          <a:stretch/>
        </p:blipFill>
        <p:spPr>
          <a:xfrm>
            <a:off x="8323245" y="961015"/>
            <a:ext cx="1127042" cy="1635564"/>
          </a:xfrm>
          <a:prstGeom prst="rect">
            <a:avLst/>
          </a:prstGeom>
        </p:spPr>
      </p:pic>
    </p:spTree>
    <p:extLst>
      <p:ext uri="{BB962C8B-B14F-4D97-AF65-F5344CB8AC3E}">
        <p14:creationId xmlns:p14="http://schemas.microsoft.com/office/powerpoint/2010/main" val="1016873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A5E160F-7F32-397B-458B-40C7E62BFFC6}"/>
              </a:ext>
            </a:extLst>
          </p:cNvPr>
          <p:cNvGrpSpPr/>
          <p:nvPr/>
        </p:nvGrpSpPr>
        <p:grpSpPr>
          <a:xfrm>
            <a:off x="1824000" y="896090"/>
            <a:ext cx="3738600" cy="2967680"/>
            <a:chOff x="300000" y="1000000"/>
            <a:chExt cx="4144000" cy="3272411"/>
          </a:xfrm>
        </p:grpSpPr>
        <p:pic>
          <p:nvPicPr>
            <p:cNvPr id="4" name="Picture 2" descr="C:\Users\lrenton\Pictures\WESA\Yellowknife-July 20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00" y="1000000"/>
              <a:ext cx="4144000" cy="290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03772" y="3950000"/>
              <a:ext cx="3136455" cy="322411"/>
            </a:xfrm>
            <a:prstGeom prst="rect">
              <a:avLst/>
            </a:prstGeom>
            <a:solidFill>
              <a:srgbClr val="002D72"/>
            </a:solidFill>
          </p:spPr>
          <p:txBody>
            <a:bodyPr wrap="none" rtlCol="0">
              <a:spAutoFit/>
            </a:bodyPr>
            <a:lstStyle/>
            <a:p>
              <a:pPr algn="ctr"/>
              <a:r>
                <a:rPr lang="en-CA" sz="1300" b="1" dirty="0">
                  <a:solidFill>
                    <a:srgbClr val="FFFFFF"/>
                  </a:solidFill>
                  <a:latin typeface="Lato Semibold"/>
                </a:rPr>
                <a:t>Asbestos Lab Yellowknife July 2013</a:t>
              </a:r>
            </a:p>
          </p:txBody>
        </p:sp>
      </p:grpSp>
      <p:grpSp>
        <p:nvGrpSpPr>
          <p:cNvPr id="12" name="Group 11">
            <a:extLst>
              <a:ext uri="{FF2B5EF4-FFF2-40B4-BE49-F238E27FC236}">
                <a16:creationId xmlns:a16="http://schemas.microsoft.com/office/drawing/2014/main" id="{4AE88D76-BA08-2EA3-5C27-D256D51256E9}"/>
              </a:ext>
            </a:extLst>
          </p:cNvPr>
          <p:cNvGrpSpPr/>
          <p:nvPr/>
        </p:nvGrpSpPr>
        <p:grpSpPr>
          <a:xfrm>
            <a:off x="6324600" y="875308"/>
            <a:ext cx="4043400" cy="2986660"/>
            <a:chOff x="4700000" y="1000000"/>
            <a:chExt cx="4144000" cy="3270140"/>
          </a:xfrm>
        </p:grpSpPr>
        <p:pic>
          <p:nvPicPr>
            <p:cNvPr id="2052" name="Picture 4" descr="C:\Users\lrenton\Pictures\Centerra - all photos\China &amp; Kyrgyz Oct2006\P101002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00000" y="1000000"/>
              <a:ext cx="4144000" cy="290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832926" y="3950000"/>
              <a:ext cx="1878147" cy="320140"/>
            </a:xfrm>
            <a:prstGeom prst="rect">
              <a:avLst/>
            </a:prstGeom>
            <a:solidFill>
              <a:srgbClr val="002D72"/>
            </a:solidFill>
          </p:spPr>
          <p:txBody>
            <a:bodyPr wrap="none" rtlCol="0">
              <a:spAutoFit/>
            </a:bodyPr>
            <a:lstStyle/>
            <a:p>
              <a:pPr algn="ctr"/>
              <a:r>
                <a:rPr lang="en-CA" sz="1300" b="1" dirty="0">
                  <a:solidFill>
                    <a:srgbClr val="FFFFFF"/>
                  </a:solidFill>
                  <a:latin typeface="Lato Semibold"/>
                </a:rPr>
                <a:t>Gap Analysis/Auditing</a:t>
              </a:r>
            </a:p>
          </p:txBody>
        </p:sp>
      </p:grpSp>
      <p:sp>
        <p:nvSpPr>
          <p:cNvPr id="3" name="TextBox 2"/>
          <p:cNvSpPr txBox="1"/>
          <p:nvPr/>
        </p:nvSpPr>
        <p:spPr>
          <a:xfrm>
            <a:off x="1824000" y="301519"/>
            <a:ext cx="8544000" cy="523220"/>
          </a:xfrm>
          <a:prstGeom prst="rect">
            <a:avLst/>
          </a:prstGeom>
          <a:noFill/>
        </p:spPr>
        <p:txBody>
          <a:bodyPr wrap="square" rtlCol="0">
            <a:spAutoFit/>
          </a:bodyPr>
          <a:lstStyle/>
          <a:p>
            <a:r>
              <a:rPr lang="en-CA" sz="2800" dirty="0">
                <a:solidFill>
                  <a:srgbClr val="002060"/>
                </a:solidFill>
                <a:latin typeface="Lato Black" panose="020F0502020204030203" pitchFamily="34" charset="0"/>
                <a:ea typeface="Lato Black" panose="020F0502020204030203" pitchFamily="34" charset="0"/>
                <a:cs typeface="Lato Black" panose="020F0502020204030203" pitchFamily="34" charset="0"/>
              </a:rPr>
              <a:t>Where I like to be……</a:t>
            </a:r>
          </a:p>
        </p:txBody>
      </p:sp>
      <p:grpSp>
        <p:nvGrpSpPr>
          <p:cNvPr id="11" name="Group 10">
            <a:extLst>
              <a:ext uri="{FF2B5EF4-FFF2-40B4-BE49-F238E27FC236}">
                <a16:creationId xmlns:a16="http://schemas.microsoft.com/office/drawing/2014/main" id="{4A18D1FF-1E9C-B675-AFCA-22FAFFB81D52}"/>
              </a:ext>
            </a:extLst>
          </p:cNvPr>
          <p:cNvGrpSpPr/>
          <p:nvPr/>
        </p:nvGrpSpPr>
        <p:grpSpPr>
          <a:xfrm>
            <a:off x="7691556" y="3949439"/>
            <a:ext cx="4144000" cy="2873889"/>
            <a:chOff x="4700000" y="4350000"/>
            <a:chExt cx="4144000" cy="2554184"/>
          </a:xfrm>
        </p:grpSpPr>
        <p:pic>
          <p:nvPicPr>
            <p:cNvPr id="6" name="Picture 3" descr="C:\Users\lrenton\Pictures\Centerra - all photos\Centerra - Kumtor Nov2010\Day4 IH training 25Nov2010\Day4 IH training 25Nov2010 05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0000" y="4350000"/>
              <a:ext cx="4144000" cy="2300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292273" y="6658000"/>
              <a:ext cx="2959465" cy="246184"/>
            </a:xfrm>
            <a:prstGeom prst="rect">
              <a:avLst/>
            </a:prstGeom>
            <a:solidFill>
              <a:srgbClr val="002D72"/>
            </a:solidFill>
          </p:spPr>
          <p:txBody>
            <a:bodyPr wrap="none" rtlCol="0">
              <a:spAutoFit/>
            </a:bodyPr>
            <a:lstStyle/>
            <a:p>
              <a:pPr algn="ctr"/>
              <a:r>
                <a:rPr lang="en-CA" sz="1200" b="1" dirty="0">
                  <a:solidFill>
                    <a:srgbClr val="FFFFFF"/>
                  </a:solidFill>
                  <a:latin typeface="Lato Semibold"/>
                </a:rPr>
                <a:t>CN Code Gold Mining Audits US  $4.3 M</a:t>
              </a:r>
            </a:p>
          </p:txBody>
        </p:sp>
      </p:grpSp>
      <p:pic>
        <p:nvPicPr>
          <p:cNvPr id="13" name="Picture 12">
            <a:extLst>
              <a:ext uri="{FF2B5EF4-FFF2-40B4-BE49-F238E27FC236}">
                <a16:creationId xmlns:a16="http://schemas.microsoft.com/office/drawing/2014/main" id="{54CFBC55-5BF5-7087-DFBC-F853864898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46101" y="3977355"/>
            <a:ext cx="2038350" cy="2717800"/>
          </a:xfrm>
          <a:prstGeom prst="rect">
            <a:avLst/>
          </a:prstGeom>
        </p:spPr>
      </p:pic>
      <p:pic>
        <p:nvPicPr>
          <p:cNvPr id="9" name="Picture 8">
            <a:extLst>
              <a:ext uri="{FF2B5EF4-FFF2-40B4-BE49-F238E27FC236}">
                <a16:creationId xmlns:a16="http://schemas.microsoft.com/office/drawing/2014/main" id="{20EB0878-8FAE-5205-5D07-4ACAA0AD4A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64977" y="4052548"/>
            <a:ext cx="3146053" cy="2359540"/>
          </a:xfrm>
          <a:prstGeom prst="rect">
            <a:avLst/>
          </a:prstGeom>
        </p:spPr>
      </p:pic>
    </p:spTree>
    <p:extLst>
      <p:ext uri="{BB962C8B-B14F-4D97-AF65-F5344CB8AC3E}">
        <p14:creationId xmlns:p14="http://schemas.microsoft.com/office/powerpoint/2010/main" val="5659507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ehstoday.com/site-files/ehstoday.com/files/imagecache/large_img/uploads/2013/04/aiha-logo.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24137" y="2485436"/>
            <a:ext cx="1300000" cy="95000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OHA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5024" y="4842936"/>
            <a:ext cx="1917938" cy="1227281"/>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WHWB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1680" y="4870902"/>
            <a:ext cx="1766917" cy="129120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43422" y="975662"/>
            <a:ext cx="1300000" cy="95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http://www.uic.edu/sph/glakes/ce/images/OHLearning_Approve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38563" y="2315017"/>
            <a:ext cx="1650000" cy="10715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http://www.ascendosg.com/ascendo/images/occupational%20hygiene2.png">
            <a:extLst>
              <a:ext uri="{FF2B5EF4-FFF2-40B4-BE49-F238E27FC236}">
                <a16:creationId xmlns:a16="http://schemas.microsoft.com/office/drawing/2014/main" id="{9E9D0921-2ACB-DA8C-D16A-EB7813AE82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62962" y="2274867"/>
            <a:ext cx="4480460" cy="24125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ertified Industrial Hygienist (CIH) - A (Acoustical Aspect) - Credly">
            <a:extLst>
              <a:ext uri="{FF2B5EF4-FFF2-40B4-BE49-F238E27FC236}">
                <a16:creationId xmlns:a16="http://schemas.microsoft.com/office/drawing/2014/main" id="{638910EB-6D77-346F-A12E-05D5925765AB}"/>
              </a:ext>
            </a:extLst>
          </p:cNvPr>
          <p:cNvPicPr>
            <a:picLocks noChangeAspect="1"/>
          </p:cNvPicPr>
          <p:nvPr/>
        </p:nvPicPr>
        <p:blipFill>
          <a:blip r:embed="rId8"/>
          <a:stretch>
            <a:fillRect/>
          </a:stretch>
        </p:blipFill>
        <p:spPr>
          <a:xfrm>
            <a:off x="6908749" y="882832"/>
            <a:ext cx="950000" cy="950000"/>
          </a:xfrm>
          <a:prstGeom prst="rect">
            <a:avLst/>
          </a:prstGeom>
        </p:spPr>
      </p:pic>
      <p:pic>
        <p:nvPicPr>
          <p:cNvPr id="8" name="Picture 7" descr="ACGIH - American Conference of Governmental Industrial Hygienists | LinkedIn">
            <a:extLst>
              <a:ext uri="{FF2B5EF4-FFF2-40B4-BE49-F238E27FC236}">
                <a16:creationId xmlns:a16="http://schemas.microsoft.com/office/drawing/2014/main" id="{00CFECDD-6E81-1025-2BC6-7540D440CCA7}"/>
              </a:ext>
            </a:extLst>
          </p:cNvPr>
          <p:cNvPicPr>
            <a:picLocks noChangeAspect="1"/>
          </p:cNvPicPr>
          <p:nvPr/>
        </p:nvPicPr>
        <p:blipFill>
          <a:blip r:embed="rId9"/>
          <a:stretch>
            <a:fillRect/>
          </a:stretch>
        </p:blipFill>
        <p:spPr>
          <a:xfrm>
            <a:off x="8751766" y="4842936"/>
            <a:ext cx="1216900" cy="1216900"/>
          </a:xfrm>
          <a:prstGeom prst="rect">
            <a:avLst/>
          </a:prstGeom>
        </p:spPr>
      </p:pic>
      <p:pic>
        <p:nvPicPr>
          <p:cNvPr id="9" name="Picture 8">
            <a:extLst>
              <a:ext uri="{FF2B5EF4-FFF2-40B4-BE49-F238E27FC236}">
                <a16:creationId xmlns:a16="http://schemas.microsoft.com/office/drawing/2014/main" id="{305E3802-7C0D-15BC-1BFA-15E966F11EBF}"/>
              </a:ext>
            </a:extLst>
          </p:cNvPr>
          <p:cNvPicPr>
            <a:picLocks noChangeAspect="1"/>
          </p:cNvPicPr>
          <p:nvPr/>
        </p:nvPicPr>
        <p:blipFill>
          <a:blip r:embed="rId10"/>
          <a:stretch>
            <a:fillRect/>
          </a:stretch>
        </p:blipFill>
        <p:spPr>
          <a:xfrm>
            <a:off x="4484527" y="768634"/>
            <a:ext cx="1123244" cy="1123244"/>
          </a:xfrm>
          <a:prstGeom prst="rect">
            <a:avLst/>
          </a:prstGeom>
        </p:spPr>
      </p:pic>
    </p:spTree>
    <p:extLst>
      <p:ext uri="{BB962C8B-B14F-4D97-AF65-F5344CB8AC3E}">
        <p14:creationId xmlns:p14="http://schemas.microsoft.com/office/powerpoint/2010/main" val="17189688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56">
          <a:extLst>
            <a:ext uri="{FF2B5EF4-FFF2-40B4-BE49-F238E27FC236}">
              <a16:creationId xmlns:a16="http://schemas.microsoft.com/office/drawing/2014/main" id="{8BBCA044-13F3-84DB-4827-A9E2007D6B63}"/>
            </a:ext>
          </a:extLst>
        </p:cNvPr>
        <p:cNvGrpSpPr/>
        <p:nvPr/>
      </p:nvGrpSpPr>
      <p:grpSpPr>
        <a:xfrm>
          <a:off x="0" y="0"/>
          <a:ext cx="0" cy="0"/>
          <a:chOff x="0" y="0"/>
          <a:chExt cx="0" cy="0"/>
        </a:xfrm>
      </p:grpSpPr>
      <p:sp useBgFill="1">
        <p:nvSpPr>
          <p:cNvPr id="365" name="Rectangle 364">
            <a:extLst>
              <a:ext uri="{FF2B5EF4-FFF2-40B4-BE49-F238E27FC236}">
                <a16:creationId xmlns:a16="http://schemas.microsoft.com/office/drawing/2014/main" id="{D995C75C-66E7-4252-E2AF-52F02A9C38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Rectangle 366">
            <a:extLst>
              <a:ext uri="{FF2B5EF4-FFF2-40B4-BE49-F238E27FC236}">
                <a16:creationId xmlns:a16="http://schemas.microsoft.com/office/drawing/2014/main" id="{1120066C-AD67-B0F1-DA8D-F18CBC54AC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12192000" cy="19394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Google Shape;357;p30">
            <a:extLst>
              <a:ext uri="{FF2B5EF4-FFF2-40B4-BE49-F238E27FC236}">
                <a16:creationId xmlns:a16="http://schemas.microsoft.com/office/drawing/2014/main" id="{C7D91E00-B3EE-5BF0-708E-496A840E4CD2}"/>
              </a:ext>
            </a:extLst>
          </p:cNvPr>
          <p:cNvSpPr txBox="1">
            <a:spLocks noGrp="1"/>
          </p:cNvSpPr>
          <p:nvPr>
            <p:ph type="ctrTitle"/>
          </p:nvPr>
        </p:nvSpPr>
        <p:spPr>
          <a:xfrm>
            <a:off x="1600200" y="4269282"/>
            <a:ext cx="8991600" cy="1264762"/>
          </a:xfrm>
          <a:prstGeom prst="rect">
            <a:avLst/>
          </a:prstGeom>
        </p:spPr>
        <p:txBody>
          <a:bodyPr spcFirstLastPara="1" lIns="91425" tIns="45700" rIns="91425" bIns="45700" anchorCtr="0">
            <a:normAutofit/>
          </a:bodyPr>
          <a:lstStyle/>
          <a:p>
            <a:pPr lvl="0">
              <a:spcBef>
                <a:spcPts val="0"/>
              </a:spcBef>
              <a:buClr>
                <a:schemeClr val="dk1"/>
              </a:buClr>
              <a:buSzPts val="6800"/>
            </a:pPr>
            <a:r>
              <a:rPr lang="en-US" sz="3200" dirty="0"/>
              <a:t>OTHER BUSINESS (3:50-3:55 pm)</a:t>
            </a:r>
            <a:br>
              <a:rPr lang="en-US" sz="3200" dirty="0"/>
            </a:br>
            <a:r>
              <a:rPr lang="en-US" sz="3200" dirty="0"/>
              <a:t>incoming president</a:t>
            </a:r>
          </a:p>
        </p:txBody>
      </p:sp>
      <p:sp>
        <p:nvSpPr>
          <p:cNvPr id="358" name="Google Shape;358;p30">
            <a:extLst>
              <a:ext uri="{FF2B5EF4-FFF2-40B4-BE49-F238E27FC236}">
                <a16:creationId xmlns:a16="http://schemas.microsoft.com/office/drawing/2014/main" id="{6B418873-3D86-0EBB-F830-302D618012B2}"/>
              </a:ext>
            </a:extLst>
          </p:cNvPr>
          <p:cNvSpPr txBox="1">
            <a:spLocks noGrp="1"/>
          </p:cNvSpPr>
          <p:nvPr>
            <p:ph type="subTitle" idx="1"/>
          </p:nvPr>
        </p:nvSpPr>
        <p:spPr>
          <a:xfrm>
            <a:off x="2695194" y="5688535"/>
            <a:ext cx="6801612" cy="536125"/>
          </a:xfrm>
          <a:prstGeom prst="rect">
            <a:avLst/>
          </a:prstGeom>
        </p:spPr>
        <p:txBody>
          <a:bodyPr spcFirstLastPara="1" lIns="91425" tIns="45700" rIns="91425" bIns="45700" anchorCtr="0">
            <a:normAutofit/>
          </a:bodyPr>
          <a:lstStyle/>
          <a:p>
            <a:pPr lvl="0">
              <a:spcBef>
                <a:spcPts val="0"/>
              </a:spcBef>
              <a:spcAft>
                <a:spcPts val="600"/>
              </a:spcAft>
              <a:buSzPts val="2000"/>
            </a:pPr>
            <a:r>
              <a:rPr lang="en-US" sz="1800" b="1" dirty="0">
                <a:solidFill>
                  <a:schemeClr val="bg1"/>
                </a:solidFill>
              </a:rPr>
              <a:t>Kiet Nguyen, ROH </a:t>
            </a:r>
            <a:endParaRPr lang="en-CA" sz="1800" b="1" dirty="0">
              <a:solidFill>
                <a:schemeClr val="bg1"/>
              </a:solidFill>
            </a:endParaRPr>
          </a:p>
          <a:p>
            <a:pPr marL="0" lvl="0" indent="0" rtl="0">
              <a:spcBef>
                <a:spcPts val="0"/>
              </a:spcBef>
              <a:spcAft>
                <a:spcPts val="600"/>
              </a:spcAft>
              <a:buSzPts val="2000"/>
              <a:buNone/>
            </a:pPr>
            <a:endParaRPr lang="en-US" sz="1800" dirty="0">
              <a:solidFill>
                <a:srgbClr val="FFFFFF"/>
              </a:solidFill>
            </a:endParaRPr>
          </a:p>
        </p:txBody>
      </p:sp>
      <p:pic>
        <p:nvPicPr>
          <p:cNvPr id="3" name="Picture 2">
            <a:extLst>
              <a:ext uri="{FF2B5EF4-FFF2-40B4-BE49-F238E27FC236}">
                <a16:creationId xmlns:a16="http://schemas.microsoft.com/office/drawing/2014/main" id="{95F679B5-BC82-1253-F002-0181CC9B022B}"/>
              </a:ext>
            </a:extLst>
          </p:cNvPr>
          <p:cNvPicPr>
            <a:picLocks noChangeAspect="1"/>
          </p:cNvPicPr>
          <p:nvPr/>
        </p:nvPicPr>
        <p:blipFill>
          <a:blip r:embed="rId3"/>
          <a:stretch>
            <a:fillRect/>
          </a:stretch>
        </p:blipFill>
        <p:spPr>
          <a:xfrm>
            <a:off x="4481904" y="716477"/>
            <a:ext cx="3228191" cy="3228191"/>
          </a:xfrm>
          <a:prstGeom prst="rect">
            <a:avLst/>
          </a:prstGeom>
        </p:spPr>
      </p:pic>
    </p:spTree>
    <p:extLst>
      <p:ext uri="{BB962C8B-B14F-4D97-AF65-F5344CB8AC3E}">
        <p14:creationId xmlns:p14="http://schemas.microsoft.com/office/powerpoint/2010/main" val="5772594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26">
          <a:extLst>
            <a:ext uri="{FF2B5EF4-FFF2-40B4-BE49-F238E27FC236}">
              <a16:creationId xmlns:a16="http://schemas.microsoft.com/office/drawing/2014/main" id="{C46EB019-6555-AC23-4EAA-3C39E8675608}"/>
            </a:ext>
          </a:extLst>
        </p:cNvPr>
        <p:cNvGrpSpPr/>
        <p:nvPr/>
      </p:nvGrpSpPr>
      <p:grpSpPr>
        <a:xfrm>
          <a:off x="0" y="0"/>
          <a:ext cx="0" cy="0"/>
          <a:chOff x="0" y="0"/>
          <a:chExt cx="0" cy="0"/>
        </a:xfrm>
      </p:grpSpPr>
      <p:sp>
        <p:nvSpPr>
          <p:cNvPr id="527" name="Google Shape;527;p52">
            <a:extLst>
              <a:ext uri="{FF2B5EF4-FFF2-40B4-BE49-F238E27FC236}">
                <a16:creationId xmlns:a16="http://schemas.microsoft.com/office/drawing/2014/main" id="{DF097792-C682-D418-0B2E-77E219C8AACC}"/>
              </a:ext>
            </a:extLst>
          </p:cNvPr>
          <p:cNvSpPr txBox="1">
            <a:spLocks noGrp="1"/>
          </p:cNvSpPr>
          <p:nvPr>
            <p:ph type="title"/>
          </p:nvPr>
        </p:nvSpPr>
        <p:spPr>
          <a:xfrm>
            <a:off x="1556052" y="375191"/>
            <a:ext cx="9079896" cy="1024401"/>
          </a:xfrm>
          <a:prstGeom prst="rect">
            <a:avLst/>
          </a:prstGeom>
        </p:spPr>
        <p:txBody>
          <a:bodyPr spcFirstLastPara="1" vert="horz" lIns="91440" tIns="45720" rIns="91440" bIns="45720" rtlCol="0" anchor="ctr" anchorCtr="0">
            <a:normAutofit/>
          </a:bodyPr>
          <a:lstStyle/>
          <a:p>
            <a:pPr marL="0" lvl="0" indent="0">
              <a:spcAft>
                <a:spcPts val="0"/>
              </a:spcAft>
              <a:buClr>
                <a:srgbClr val="7E3D1E"/>
              </a:buClr>
              <a:buSzPts val="2880"/>
            </a:pPr>
            <a:r>
              <a:rPr lang="en-US" sz="3600" dirty="0"/>
              <a:t>INCOMING PRESIDENT</a:t>
            </a:r>
          </a:p>
        </p:txBody>
      </p:sp>
      <p:sp>
        <p:nvSpPr>
          <p:cNvPr id="2" name="TextBox 1">
            <a:extLst>
              <a:ext uri="{FF2B5EF4-FFF2-40B4-BE49-F238E27FC236}">
                <a16:creationId xmlns:a16="http://schemas.microsoft.com/office/drawing/2014/main" id="{B3080A1A-8027-4FAA-5260-1D878015C6EF}"/>
              </a:ext>
            </a:extLst>
          </p:cNvPr>
          <p:cNvSpPr txBox="1"/>
          <p:nvPr/>
        </p:nvSpPr>
        <p:spPr>
          <a:xfrm>
            <a:off x="261624" y="1699007"/>
            <a:ext cx="5495364" cy="5056356"/>
          </a:xfrm>
          <a:prstGeom prst="rect">
            <a:avLst/>
          </a:prstGeom>
        </p:spPr>
        <p:txBody>
          <a:bodyPr vert="horz" lIns="45720" tIns="45720" rIns="45720" bIns="45720" rtlCol="0">
            <a:normAutofit fontScale="92500" lnSpcReduction="10000"/>
          </a:bodyPr>
          <a:lstStyle/>
          <a:p>
            <a:pPr defTabSz="914400">
              <a:lnSpc>
                <a:spcPct val="90000"/>
              </a:lnSpc>
              <a:spcBef>
                <a:spcPct val="20000"/>
              </a:spcBef>
              <a:spcAft>
                <a:spcPts val="600"/>
              </a:spcAft>
              <a:buClr>
                <a:schemeClr val="accent2"/>
              </a:buClr>
              <a:buSzPct val="145000"/>
            </a:pPr>
            <a:r>
              <a:rPr lang="en-US" sz="1900" b="1" dirty="0"/>
              <a:t>Suzanne Wilde, ROH</a:t>
            </a:r>
          </a:p>
          <a:p>
            <a:pPr marL="0" lvl="0" indent="0" defTabSz="914400">
              <a:lnSpc>
                <a:spcPct val="90000"/>
              </a:lnSpc>
              <a:spcBef>
                <a:spcPct val="20000"/>
              </a:spcBef>
              <a:spcAft>
                <a:spcPts val="600"/>
              </a:spcAft>
              <a:buClr>
                <a:schemeClr val="accent2"/>
              </a:buClr>
              <a:buSzPct val="145000"/>
            </a:pPr>
            <a:r>
              <a:rPr lang="en-US" sz="1600" b="1" dirty="0"/>
              <a:t>2026 - 2027</a:t>
            </a:r>
            <a:endParaRPr lang="en-US" sz="1600" dirty="0"/>
          </a:p>
          <a:p>
            <a:r>
              <a:rPr lang="en-US" dirty="0"/>
              <a:t>Suzanne has served on the CRBOH Board since 2021 as the ROH Director representing Ontario. She has made significant contributions, including Board Liaison of the Examination Committee, CRBOH representative on the Board of IOHA, and most recently Co-Chair of the IOHA2027 Conference Organizing Committee.</a:t>
            </a:r>
          </a:p>
          <a:p>
            <a:endParaRPr lang="en-US" dirty="0"/>
          </a:p>
          <a:p>
            <a:r>
              <a:rPr lang="en-US" dirty="0"/>
              <a:t>Suzanne Wilde has a master’s degree in Occupational Health from McGill University and her professional designations include a Registered Occupational Hygienist, Certified Industrial Hygienist, Canadian Registered Safety Professional, Certified Safety Specialist, and Certified Health and Safety Management Systems Auditor.  She has over 22 years' experience in the occupational health, safety and hygiene field. </a:t>
            </a:r>
          </a:p>
          <a:p>
            <a:endParaRPr lang="en-US" dirty="0"/>
          </a:p>
          <a:p>
            <a:r>
              <a:rPr lang="en-US" dirty="0"/>
              <a:t>The Board extends its sincere congratulations to Suzanne on this appointment and looks forward to her leadership in advancing the mission and values of the CRBOH.</a:t>
            </a:r>
          </a:p>
        </p:txBody>
      </p:sp>
      <p:sp>
        <p:nvSpPr>
          <p:cNvPr id="8" name="Content Placeholder 8">
            <a:extLst>
              <a:ext uri="{FF2B5EF4-FFF2-40B4-BE49-F238E27FC236}">
                <a16:creationId xmlns:a16="http://schemas.microsoft.com/office/drawing/2014/main" id="{73FB5667-810B-A951-98E7-75A0CEDC1FE8}"/>
              </a:ext>
            </a:extLst>
          </p:cNvPr>
          <p:cNvSpPr txBox="1">
            <a:spLocks/>
          </p:cNvSpPr>
          <p:nvPr/>
        </p:nvSpPr>
        <p:spPr>
          <a:xfrm>
            <a:off x="4984124" y="714376"/>
            <a:ext cx="6851561" cy="5885966"/>
          </a:xfrm>
          <a:prstGeom prst="rect">
            <a:avLst/>
          </a:prstGeom>
        </p:spPr>
        <p:txBody>
          <a:bodyPr spcFirstLastPara="1" vert="horz" lIns="91440" tIns="45720" rIns="91440" bIns="45720" rtlCol="0" anchorCtr="0">
            <a:normAutofit/>
          </a:bodyPr>
          <a:lstStyle>
            <a:defPPr marR="0" lvl="0" algn="l" rtl="0">
              <a:lnSpc>
                <a:spcPct val="100000"/>
              </a:lnSpc>
              <a:spcBef>
                <a:spcPts val="0"/>
              </a:spcBef>
              <a:spcAft>
                <a:spcPts val="0"/>
              </a:spcAft>
            </a:defPPr>
            <a:lvl1pPr marL="457200" marR="0" lvl="0" indent="-355600" algn="l" rtl="0">
              <a:lnSpc>
                <a:spcPct val="90000"/>
              </a:lnSpc>
              <a:spcBef>
                <a:spcPts val="1800"/>
              </a:spcBef>
              <a:spcAft>
                <a:spcPts val="0"/>
              </a:spcAft>
              <a:buClr>
                <a:schemeClr val="accent1"/>
              </a:buClr>
              <a:buSzPts val="2000"/>
              <a:buFont typeface="Arial"/>
              <a:buChar char="•"/>
              <a:defRPr sz="2000" b="0" i="0" u="none" strike="noStrike" cap="none">
                <a:solidFill>
                  <a:schemeClr val="dk1"/>
                </a:solidFill>
                <a:latin typeface="Cambria"/>
                <a:ea typeface="Cambria"/>
                <a:cs typeface="Cambria"/>
                <a:sym typeface="Cambria"/>
              </a:defRPr>
            </a:lvl1pPr>
            <a:lvl2pPr marL="914400" marR="0" lvl="1" indent="-342900" algn="l" rtl="0">
              <a:lnSpc>
                <a:spcPct val="90000"/>
              </a:lnSpc>
              <a:spcBef>
                <a:spcPts val="1000"/>
              </a:spcBef>
              <a:spcAft>
                <a:spcPts val="0"/>
              </a:spcAft>
              <a:buClr>
                <a:schemeClr val="accent1"/>
              </a:buClr>
              <a:buSzPts val="1800"/>
              <a:buFont typeface="Arial"/>
              <a:buChar char="•"/>
              <a:defRPr sz="1800" b="0" i="0" u="none" strike="noStrike" cap="none">
                <a:solidFill>
                  <a:schemeClr val="dk1"/>
                </a:solidFill>
                <a:latin typeface="Cambria"/>
                <a:ea typeface="Cambria"/>
                <a:cs typeface="Cambria"/>
                <a:sym typeface="Cambria"/>
              </a:defRPr>
            </a:lvl2pPr>
            <a:lvl3pPr marL="1371600" marR="0" lvl="2" indent="-330200" algn="l" rtl="0">
              <a:lnSpc>
                <a:spcPct val="90000"/>
              </a:lnSpc>
              <a:spcBef>
                <a:spcPts val="800"/>
              </a:spcBef>
              <a:spcAft>
                <a:spcPts val="0"/>
              </a:spcAft>
              <a:buClr>
                <a:schemeClr val="accent1"/>
              </a:buClr>
              <a:buSzPts val="1600"/>
              <a:buFont typeface="Arial"/>
              <a:buChar char="•"/>
              <a:defRPr sz="1600" b="0" i="0" u="none" strike="noStrike" cap="none">
                <a:solidFill>
                  <a:schemeClr val="dk1"/>
                </a:solidFill>
                <a:latin typeface="Cambria"/>
                <a:ea typeface="Cambria"/>
                <a:cs typeface="Cambria"/>
                <a:sym typeface="Cambria"/>
              </a:defRPr>
            </a:lvl3pPr>
            <a:lvl4pPr marL="1828800" marR="0" lvl="3" indent="-317500" algn="l" rtl="0">
              <a:lnSpc>
                <a:spcPct val="90000"/>
              </a:lnSpc>
              <a:spcBef>
                <a:spcPts val="800"/>
              </a:spcBef>
              <a:spcAft>
                <a:spcPts val="0"/>
              </a:spcAft>
              <a:buClr>
                <a:schemeClr val="accent1"/>
              </a:buClr>
              <a:buSzPts val="1400"/>
              <a:buFont typeface="Arial"/>
              <a:buChar char="•"/>
              <a:defRPr sz="1400" b="0" i="0" u="none" strike="noStrike" cap="none">
                <a:solidFill>
                  <a:schemeClr val="dk1"/>
                </a:solidFill>
                <a:latin typeface="Cambria"/>
                <a:ea typeface="Cambria"/>
                <a:cs typeface="Cambria"/>
                <a:sym typeface="Cambria"/>
              </a:defRPr>
            </a:lvl4pPr>
            <a:lvl5pPr marL="2286000" marR="0" lvl="4" indent="-317500" algn="l" rtl="0">
              <a:lnSpc>
                <a:spcPct val="90000"/>
              </a:lnSpc>
              <a:spcBef>
                <a:spcPts val="800"/>
              </a:spcBef>
              <a:spcAft>
                <a:spcPts val="0"/>
              </a:spcAft>
              <a:buClr>
                <a:schemeClr val="accent1"/>
              </a:buClr>
              <a:buSzPts val="1400"/>
              <a:buFont typeface="Arial"/>
              <a:buChar char="•"/>
              <a:defRPr sz="1400" b="0" i="0" u="none" strike="noStrike" cap="none">
                <a:solidFill>
                  <a:schemeClr val="dk1"/>
                </a:solidFill>
                <a:latin typeface="Cambria"/>
                <a:ea typeface="Cambria"/>
                <a:cs typeface="Cambria"/>
                <a:sym typeface="Cambria"/>
              </a:defRPr>
            </a:lvl5pPr>
            <a:lvl6pPr marL="2743200" marR="0" lvl="5" indent="-355600" algn="l" rtl="0">
              <a:lnSpc>
                <a:spcPct val="90000"/>
              </a:lnSpc>
              <a:spcBef>
                <a:spcPts val="800"/>
              </a:spcBef>
              <a:spcAft>
                <a:spcPts val="0"/>
              </a:spcAft>
              <a:buClr>
                <a:schemeClr val="accent1"/>
              </a:buClr>
              <a:buSzPts val="2000"/>
              <a:buFont typeface="Arial"/>
              <a:buChar char="•"/>
              <a:defRPr sz="2000" b="0" i="0" u="none" strike="noStrike" cap="none">
                <a:solidFill>
                  <a:schemeClr val="dk1"/>
                </a:solidFill>
                <a:latin typeface="Cambria"/>
                <a:ea typeface="Cambria"/>
                <a:cs typeface="Cambria"/>
                <a:sym typeface="Cambria"/>
              </a:defRPr>
            </a:lvl6pPr>
            <a:lvl7pPr marL="3200400" marR="0" lvl="6" indent="-355600" algn="l" rtl="0">
              <a:lnSpc>
                <a:spcPct val="90000"/>
              </a:lnSpc>
              <a:spcBef>
                <a:spcPts val="800"/>
              </a:spcBef>
              <a:spcAft>
                <a:spcPts val="0"/>
              </a:spcAft>
              <a:buClr>
                <a:schemeClr val="accent1"/>
              </a:buClr>
              <a:buSzPts val="2000"/>
              <a:buFont typeface="Arial"/>
              <a:buChar char="•"/>
              <a:defRPr sz="2000" b="0" i="0" u="none" strike="noStrike" cap="none">
                <a:solidFill>
                  <a:schemeClr val="dk1"/>
                </a:solidFill>
                <a:latin typeface="Cambria"/>
                <a:ea typeface="Cambria"/>
                <a:cs typeface="Cambria"/>
                <a:sym typeface="Cambria"/>
              </a:defRPr>
            </a:lvl7pPr>
            <a:lvl8pPr marL="3657600" marR="0" lvl="7" indent="-355600" algn="l" rtl="0">
              <a:lnSpc>
                <a:spcPct val="90000"/>
              </a:lnSpc>
              <a:spcBef>
                <a:spcPts val="800"/>
              </a:spcBef>
              <a:spcAft>
                <a:spcPts val="0"/>
              </a:spcAft>
              <a:buClr>
                <a:schemeClr val="accent1"/>
              </a:buClr>
              <a:buSzPts val="2000"/>
              <a:buFont typeface="Arial"/>
              <a:buChar char="•"/>
              <a:defRPr sz="2000" b="0" i="0" u="none" strike="noStrike" cap="none">
                <a:solidFill>
                  <a:schemeClr val="dk1"/>
                </a:solidFill>
                <a:latin typeface="Cambria"/>
                <a:ea typeface="Cambria"/>
                <a:cs typeface="Cambria"/>
                <a:sym typeface="Cambria"/>
              </a:defRPr>
            </a:lvl8pPr>
            <a:lvl9pPr marL="4114800" marR="0" lvl="8" indent="-228600" algn="l" rtl="0">
              <a:lnSpc>
                <a:spcPct val="90000"/>
              </a:lnSpc>
              <a:spcBef>
                <a:spcPts val="800"/>
              </a:spcBef>
              <a:spcAft>
                <a:spcPts val="0"/>
              </a:spcAft>
              <a:buClr>
                <a:schemeClr val="accent1"/>
              </a:buClr>
              <a:buSzPts val="2000"/>
              <a:buFont typeface="Arial"/>
              <a:buNone/>
              <a:defRPr sz="2000" b="0" i="0" u="none" strike="noStrike" cap="none">
                <a:solidFill>
                  <a:schemeClr val="dk1"/>
                </a:solidFill>
                <a:latin typeface="Cambria"/>
                <a:ea typeface="Cambria"/>
                <a:cs typeface="Cambria"/>
                <a:sym typeface="Cambria"/>
              </a:defRPr>
            </a:lvl9pPr>
          </a:lstStyle>
          <a:p>
            <a:pPr marL="0" lvl="0" indent="0">
              <a:spcBef>
                <a:spcPts val="1000"/>
              </a:spcBef>
              <a:buSzPts val="1800"/>
              <a:buNone/>
            </a:pPr>
            <a:endParaRPr lang="en-US" sz="1400" dirty="0">
              <a:solidFill>
                <a:schemeClr val="tx1">
                  <a:lumMod val="75000"/>
                  <a:lumOff val="25000"/>
                </a:schemeClr>
              </a:solidFill>
              <a:latin typeface="+mn-lt"/>
              <a:ea typeface="+mn-ea"/>
              <a:cs typeface="+mn-cs"/>
            </a:endParaRPr>
          </a:p>
        </p:txBody>
      </p:sp>
      <p:pic>
        <p:nvPicPr>
          <p:cNvPr id="4" name="Picture 3" descr="A person smiling for the camera&#10;&#10;Description automatically generated with medium confidence">
            <a:extLst>
              <a:ext uri="{FF2B5EF4-FFF2-40B4-BE49-F238E27FC236}">
                <a16:creationId xmlns:a16="http://schemas.microsoft.com/office/drawing/2014/main" id="{504ADEC8-D6F9-BC57-4665-722F237330C4}"/>
              </a:ext>
            </a:extLst>
          </p:cNvPr>
          <p:cNvPicPr>
            <a:picLocks noChangeAspect="1"/>
          </p:cNvPicPr>
          <p:nvPr/>
        </p:nvPicPr>
        <p:blipFill>
          <a:blip r:embed="rId3"/>
          <a:stretch>
            <a:fillRect/>
          </a:stretch>
        </p:blipFill>
        <p:spPr>
          <a:xfrm>
            <a:off x="7772269" y="1969866"/>
            <a:ext cx="2863679" cy="4420243"/>
          </a:xfrm>
          <a:prstGeom prst="rect">
            <a:avLst/>
          </a:prstGeom>
        </p:spPr>
      </p:pic>
    </p:spTree>
    <p:extLst>
      <p:ext uri="{BB962C8B-B14F-4D97-AF65-F5344CB8AC3E}">
        <p14:creationId xmlns:p14="http://schemas.microsoft.com/office/powerpoint/2010/main" val="1407325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26">
          <a:extLst>
            <a:ext uri="{FF2B5EF4-FFF2-40B4-BE49-F238E27FC236}">
              <a16:creationId xmlns:a16="http://schemas.microsoft.com/office/drawing/2014/main" id="{9240CF82-4421-E6A8-03BB-01CC21A350F6}"/>
            </a:ext>
          </a:extLst>
        </p:cNvPr>
        <p:cNvGrpSpPr/>
        <p:nvPr/>
      </p:nvGrpSpPr>
      <p:grpSpPr>
        <a:xfrm>
          <a:off x="0" y="0"/>
          <a:ext cx="0" cy="0"/>
          <a:chOff x="0" y="0"/>
          <a:chExt cx="0" cy="0"/>
        </a:xfrm>
      </p:grpSpPr>
      <p:sp>
        <p:nvSpPr>
          <p:cNvPr id="527" name="Google Shape;527;p52">
            <a:extLst>
              <a:ext uri="{FF2B5EF4-FFF2-40B4-BE49-F238E27FC236}">
                <a16:creationId xmlns:a16="http://schemas.microsoft.com/office/drawing/2014/main" id="{8EF1747D-020E-06A7-D0DF-E82FD244ABAF}"/>
              </a:ext>
            </a:extLst>
          </p:cNvPr>
          <p:cNvSpPr txBox="1">
            <a:spLocks noGrp="1"/>
          </p:cNvSpPr>
          <p:nvPr>
            <p:ph type="title"/>
          </p:nvPr>
        </p:nvSpPr>
        <p:spPr>
          <a:xfrm>
            <a:off x="1556052" y="375191"/>
            <a:ext cx="9079896" cy="1024401"/>
          </a:xfrm>
          <a:prstGeom prst="rect">
            <a:avLst/>
          </a:prstGeom>
        </p:spPr>
        <p:txBody>
          <a:bodyPr spcFirstLastPara="1" vert="horz" lIns="91440" tIns="45720" rIns="91440" bIns="45720" rtlCol="0" anchor="ctr" anchorCtr="0">
            <a:normAutofit/>
          </a:bodyPr>
          <a:lstStyle/>
          <a:p>
            <a:pPr marL="0" lvl="0" indent="0">
              <a:spcAft>
                <a:spcPts val="0"/>
              </a:spcAft>
              <a:buClr>
                <a:srgbClr val="7E3D1E"/>
              </a:buClr>
              <a:buSzPts val="2880"/>
            </a:pPr>
            <a:r>
              <a:rPr lang="en-US" sz="3600" dirty="0"/>
              <a:t>INCOMING ROH DIRECTOR, ONTARIO</a:t>
            </a:r>
          </a:p>
        </p:txBody>
      </p:sp>
      <p:sp>
        <p:nvSpPr>
          <p:cNvPr id="2" name="TextBox 1">
            <a:extLst>
              <a:ext uri="{FF2B5EF4-FFF2-40B4-BE49-F238E27FC236}">
                <a16:creationId xmlns:a16="http://schemas.microsoft.com/office/drawing/2014/main" id="{1E7F795B-0929-6535-9E4C-ACEEF2F98CA2}"/>
              </a:ext>
            </a:extLst>
          </p:cNvPr>
          <p:cNvSpPr txBox="1"/>
          <p:nvPr/>
        </p:nvSpPr>
        <p:spPr>
          <a:xfrm>
            <a:off x="261624" y="1699007"/>
            <a:ext cx="5495364" cy="5056356"/>
          </a:xfrm>
          <a:prstGeom prst="rect">
            <a:avLst/>
          </a:prstGeom>
        </p:spPr>
        <p:txBody>
          <a:bodyPr vert="horz" lIns="45720" tIns="45720" rIns="45720" bIns="45720" rtlCol="0">
            <a:normAutofit fontScale="92500" lnSpcReduction="10000"/>
          </a:bodyPr>
          <a:lstStyle/>
          <a:p>
            <a:pPr defTabSz="914400">
              <a:lnSpc>
                <a:spcPct val="90000"/>
              </a:lnSpc>
              <a:spcBef>
                <a:spcPct val="20000"/>
              </a:spcBef>
              <a:spcAft>
                <a:spcPts val="600"/>
              </a:spcAft>
              <a:buClr>
                <a:schemeClr val="accent2"/>
              </a:buClr>
              <a:buSzPct val="145000"/>
            </a:pPr>
            <a:r>
              <a:rPr lang="en-US" sz="1900" b="1" dirty="0"/>
              <a:t>Krista Thompson, ROH</a:t>
            </a:r>
          </a:p>
          <a:p>
            <a:pPr marL="0" lvl="0" indent="0" defTabSz="914400">
              <a:lnSpc>
                <a:spcPct val="90000"/>
              </a:lnSpc>
              <a:spcBef>
                <a:spcPct val="20000"/>
              </a:spcBef>
              <a:spcAft>
                <a:spcPts val="600"/>
              </a:spcAft>
              <a:buClr>
                <a:schemeClr val="accent2"/>
              </a:buClr>
              <a:buSzPct val="145000"/>
            </a:pPr>
            <a:r>
              <a:rPr lang="en-US" sz="1600" b="1" dirty="0"/>
              <a:t>2026 - 2029</a:t>
            </a:r>
            <a:endParaRPr lang="en-US" sz="1600" dirty="0"/>
          </a:p>
          <a:p>
            <a:r>
              <a:rPr lang="en-CA" dirty="0"/>
              <a:t>Krista Thompson received her ROH in 2010, and has been working in the field of occupational hygiene and safety since 2007. Krista has also a CRSP designation. She is a graduate of the University of Toronto’s Occupational and Environmental Health program, and her undergraduate degrees are from Queen’s University. Krista has experience in the consulting sector, and has worked in the oil &amp; gas, pharmaceutical, and healthcare sectors. She’s currently an occupational hygienist at the Occupational Health Clinics of Ontario Workers (OHCOW) focusing on retrospective exposure assessments. Krista has been a volunteer with CRBOH since 2016, volunteering with both the Newsletter and Maintenance Points Committees. Krista is so excited to work with the CRBOH as a Board Member.</a:t>
            </a:r>
          </a:p>
          <a:p>
            <a:endParaRPr lang="en-US" dirty="0"/>
          </a:p>
          <a:p>
            <a:r>
              <a:rPr lang="en-US" dirty="0"/>
              <a:t>The CRBOH is excited to welcome Krista to the Board of Directors and looks forward to working with her in advancing the mission and values of the CRBOH.</a:t>
            </a:r>
          </a:p>
        </p:txBody>
      </p:sp>
      <p:sp>
        <p:nvSpPr>
          <p:cNvPr id="8" name="Content Placeholder 8">
            <a:extLst>
              <a:ext uri="{FF2B5EF4-FFF2-40B4-BE49-F238E27FC236}">
                <a16:creationId xmlns:a16="http://schemas.microsoft.com/office/drawing/2014/main" id="{CFC5FEF8-F54B-D3AC-0AA1-5B54885DD05A}"/>
              </a:ext>
            </a:extLst>
          </p:cNvPr>
          <p:cNvSpPr txBox="1">
            <a:spLocks/>
          </p:cNvSpPr>
          <p:nvPr/>
        </p:nvSpPr>
        <p:spPr>
          <a:xfrm>
            <a:off x="4984124" y="714376"/>
            <a:ext cx="6851561" cy="5885966"/>
          </a:xfrm>
          <a:prstGeom prst="rect">
            <a:avLst/>
          </a:prstGeom>
        </p:spPr>
        <p:txBody>
          <a:bodyPr spcFirstLastPara="1" vert="horz" lIns="91440" tIns="45720" rIns="91440" bIns="45720" rtlCol="0" anchorCtr="0">
            <a:normAutofit/>
          </a:bodyPr>
          <a:lstStyle>
            <a:defPPr marR="0" lvl="0" algn="l" rtl="0">
              <a:lnSpc>
                <a:spcPct val="100000"/>
              </a:lnSpc>
              <a:spcBef>
                <a:spcPts val="0"/>
              </a:spcBef>
              <a:spcAft>
                <a:spcPts val="0"/>
              </a:spcAft>
            </a:defPPr>
            <a:lvl1pPr marL="457200" marR="0" lvl="0" indent="-355600" algn="l" rtl="0">
              <a:lnSpc>
                <a:spcPct val="90000"/>
              </a:lnSpc>
              <a:spcBef>
                <a:spcPts val="1800"/>
              </a:spcBef>
              <a:spcAft>
                <a:spcPts val="0"/>
              </a:spcAft>
              <a:buClr>
                <a:schemeClr val="accent1"/>
              </a:buClr>
              <a:buSzPts val="2000"/>
              <a:buFont typeface="Arial"/>
              <a:buChar char="•"/>
              <a:defRPr sz="2000" b="0" i="0" u="none" strike="noStrike" cap="none">
                <a:solidFill>
                  <a:schemeClr val="dk1"/>
                </a:solidFill>
                <a:latin typeface="Cambria"/>
                <a:ea typeface="Cambria"/>
                <a:cs typeface="Cambria"/>
                <a:sym typeface="Cambria"/>
              </a:defRPr>
            </a:lvl1pPr>
            <a:lvl2pPr marL="914400" marR="0" lvl="1" indent="-342900" algn="l" rtl="0">
              <a:lnSpc>
                <a:spcPct val="90000"/>
              </a:lnSpc>
              <a:spcBef>
                <a:spcPts val="1000"/>
              </a:spcBef>
              <a:spcAft>
                <a:spcPts val="0"/>
              </a:spcAft>
              <a:buClr>
                <a:schemeClr val="accent1"/>
              </a:buClr>
              <a:buSzPts val="1800"/>
              <a:buFont typeface="Arial"/>
              <a:buChar char="•"/>
              <a:defRPr sz="1800" b="0" i="0" u="none" strike="noStrike" cap="none">
                <a:solidFill>
                  <a:schemeClr val="dk1"/>
                </a:solidFill>
                <a:latin typeface="Cambria"/>
                <a:ea typeface="Cambria"/>
                <a:cs typeface="Cambria"/>
                <a:sym typeface="Cambria"/>
              </a:defRPr>
            </a:lvl2pPr>
            <a:lvl3pPr marL="1371600" marR="0" lvl="2" indent="-330200" algn="l" rtl="0">
              <a:lnSpc>
                <a:spcPct val="90000"/>
              </a:lnSpc>
              <a:spcBef>
                <a:spcPts val="800"/>
              </a:spcBef>
              <a:spcAft>
                <a:spcPts val="0"/>
              </a:spcAft>
              <a:buClr>
                <a:schemeClr val="accent1"/>
              </a:buClr>
              <a:buSzPts val="1600"/>
              <a:buFont typeface="Arial"/>
              <a:buChar char="•"/>
              <a:defRPr sz="1600" b="0" i="0" u="none" strike="noStrike" cap="none">
                <a:solidFill>
                  <a:schemeClr val="dk1"/>
                </a:solidFill>
                <a:latin typeface="Cambria"/>
                <a:ea typeface="Cambria"/>
                <a:cs typeface="Cambria"/>
                <a:sym typeface="Cambria"/>
              </a:defRPr>
            </a:lvl3pPr>
            <a:lvl4pPr marL="1828800" marR="0" lvl="3" indent="-317500" algn="l" rtl="0">
              <a:lnSpc>
                <a:spcPct val="90000"/>
              </a:lnSpc>
              <a:spcBef>
                <a:spcPts val="800"/>
              </a:spcBef>
              <a:spcAft>
                <a:spcPts val="0"/>
              </a:spcAft>
              <a:buClr>
                <a:schemeClr val="accent1"/>
              </a:buClr>
              <a:buSzPts val="1400"/>
              <a:buFont typeface="Arial"/>
              <a:buChar char="•"/>
              <a:defRPr sz="1400" b="0" i="0" u="none" strike="noStrike" cap="none">
                <a:solidFill>
                  <a:schemeClr val="dk1"/>
                </a:solidFill>
                <a:latin typeface="Cambria"/>
                <a:ea typeface="Cambria"/>
                <a:cs typeface="Cambria"/>
                <a:sym typeface="Cambria"/>
              </a:defRPr>
            </a:lvl4pPr>
            <a:lvl5pPr marL="2286000" marR="0" lvl="4" indent="-317500" algn="l" rtl="0">
              <a:lnSpc>
                <a:spcPct val="90000"/>
              </a:lnSpc>
              <a:spcBef>
                <a:spcPts val="800"/>
              </a:spcBef>
              <a:spcAft>
                <a:spcPts val="0"/>
              </a:spcAft>
              <a:buClr>
                <a:schemeClr val="accent1"/>
              </a:buClr>
              <a:buSzPts val="1400"/>
              <a:buFont typeface="Arial"/>
              <a:buChar char="•"/>
              <a:defRPr sz="1400" b="0" i="0" u="none" strike="noStrike" cap="none">
                <a:solidFill>
                  <a:schemeClr val="dk1"/>
                </a:solidFill>
                <a:latin typeface="Cambria"/>
                <a:ea typeface="Cambria"/>
                <a:cs typeface="Cambria"/>
                <a:sym typeface="Cambria"/>
              </a:defRPr>
            </a:lvl5pPr>
            <a:lvl6pPr marL="2743200" marR="0" lvl="5" indent="-355600" algn="l" rtl="0">
              <a:lnSpc>
                <a:spcPct val="90000"/>
              </a:lnSpc>
              <a:spcBef>
                <a:spcPts val="800"/>
              </a:spcBef>
              <a:spcAft>
                <a:spcPts val="0"/>
              </a:spcAft>
              <a:buClr>
                <a:schemeClr val="accent1"/>
              </a:buClr>
              <a:buSzPts val="2000"/>
              <a:buFont typeface="Arial"/>
              <a:buChar char="•"/>
              <a:defRPr sz="2000" b="0" i="0" u="none" strike="noStrike" cap="none">
                <a:solidFill>
                  <a:schemeClr val="dk1"/>
                </a:solidFill>
                <a:latin typeface="Cambria"/>
                <a:ea typeface="Cambria"/>
                <a:cs typeface="Cambria"/>
                <a:sym typeface="Cambria"/>
              </a:defRPr>
            </a:lvl6pPr>
            <a:lvl7pPr marL="3200400" marR="0" lvl="6" indent="-355600" algn="l" rtl="0">
              <a:lnSpc>
                <a:spcPct val="90000"/>
              </a:lnSpc>
              <a:spcBef>
                <a:spcPts val="800"/>
              </a:spcBef>
              <a:spcAft>
                <a:spcPts val="0"/>
              </a:spcAft>
              <a:buClr>
                <a:schemeClr val="accent1"/>
              </a:buClr>
              <a:buSzPts val="2000"/>
              <a:buFont typeface="Arial"/>
              <a:buChar char="•"/>
              <a:defRPr sz="2000" b="0" i="0" u="none" strike="noStrike" cap="none">
                <a:solidFill>
                  <a:schemeClr val="dk1"/>
                </a:solidFill>
                <a:latin typeface="Cambria"/>
                <a:ea typeface="Cambria"/>
                <a:cs typeface="Cambria"/>
                <a:sym typeface="Cambria"/>
              </a:defRPr>
            </a:lvl7pPr>
            <a:lvl8pPr marL="3657600" marR="0" lvl="7" indent="-355600" algn="l" rtl="0">
              <a:lnSpc>
                <a:spcPct val="90000"/>
              </a:lnSpc>
              <a:spcBef>
                <a:spcPts val="800"/>
              </a:spcBef>
              <a:spcAft>
                <a:spcPts val="0"/>
              </a:spcAft>
              <a:buClr>
                <a:schemeClr val="accent1"/>
              </a:buClr>
              <a:buSzPts val="2000"/>
              <a:buFont typeface="Arial"/>
              <a:buChar char="•"/>
              <a:defRPr sz="2000" b="0" i="0" u="none" strike="noStrike" cap="none">
                <a:solidFill>
                  <a:schemeClr val="dk1"/>
                </a:solidFill>
                <a:latin typeface="Cambria"/>
                <a:ea typeface="Cambria"/>
                <a:cs typeface="Cambria"/>
                <a:sym typeface="Cambria"/>
              </a:defRPr>
            </a:lvl8pPr>
            <a:lvl9pPr marL="4114800" marR="0" lvl="8" indent="-228600" algn="l" rtl="0">
              <a:lnSpc>
                <a:spcPct val="90000"/>
              </a:lnSpc>
              <a:spcBef>
                <a:spcPts val="800"/>
              </a:spcBef>
              <a:spcAft>
                <a:spcPts val="0"/>
              </a:spcAft>
              <a:buClr>
                <a:schemeClr val="accent1"/>
              </a:buClr>
              <a:buSzPts val="2000"/>
              <a:buFont typeface="Arial"/>
              <a:buNone/>
              <a:defRPr sz="2000" b="0" i="0" u="none" strike="noStrike" cap="none">
                <a:solidFill>
                  <a:schemeClr val="dk1"/>
                </a:solidFill>
                <a:latin typeface="Cambria"/>
                <a:ea typeface="Cambria"/>
                <a:cs typeface="Cambria"/>
                <a:sym typeface="Cambria"/>
              </a:defRPr>
            </a:lvl9pPr>
          </a:lstStyle>
          <a:p>
            <a:pPr marL="0" lvl="0" indent="0">
              <a:spcBef>
                <a:spcPts val="1000"/>
              </a:spcBef>
              <a:buSzPts val="1800"/>
              <a:buNone/>
            </a:pPr>
            <a:endParaRPr lang="en-US" sz="1400" dirty="0">
              <a:solidFill>
                <a:schemeClr val="tx1">
                  <a:lumMod val="75000"/>
                  <a:lumOff val="25000"/>
                </a:schemeClr>
              </a:solidFill>
              <a:latin typeface="+mn-lt"/>
              <a:ea typeface="+mn-ea"/>
              <a:cs typeface="+mn-cs"/>
            </a:endParaRPr>
          </a:p>
        </p:txBody>
      </p:sp>
      <p:pic>
        <p:nvPicPr>
          <p:cNvPr id="4" name="Picture 3">
            <a:extLst>
              <a:ext uri="{FF2B5EF4-FFF2-40B4-BE49-F238E27FC236}">
                <a16:creationId xmlns:a16="http://schemas.microsoft.com/office/drawing/2014/main" id="{04F4F546-B698-A4AD-9BF1-7629F546914E}"/>
              </a:ext>
            </a:extLst>
          </p:cNvPr>
          <p:cNvPicPr>
            <a:picLocks noChangeAspect="1"/>
          </p:cNvPicPr>
          <p:nvPr/>
        </p:nvPicPr>
        <p:blipFill>
          <a:blip r:embed="rId3"/>
          <a:srcRect/>
          <a:stretch/>
        </p:blipFill>
        <p:spPr>
          <a:xfrm>
            <a:off x="7772269" y="2034910"/>
            <a:ext cx="2863679" cy="4290155"/>
          </a:xfrm>
          <a:prstGeom prst="rect">
            <a:avLst/>
          </a:prstGeom>
        </p:spPr>
      </p:pic>
    </p:spTree>
    <p:extLst>
      <p:ext uri="{BB962C8B-B14F-4D97-AF65-F5344CB8AC3E}">
        <p14:creationId xmlns:p14="http://schemas.microsoft.com/office/powerpoint/2010/main" val="658909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26">
          <a:extLst>
            <a:ext uri="{FF2B5EF4-FFF2-40B4-BE49-F238E27FC236}">
              <a16:creationId xmlns:a16="http://schemas.microsoft.com/office/drawing/2014/main" id="{E59A3B23-F9ED-3176-A388-9E6A0EF606E5}"/>
            </a:ext>
          </a:extLst>
        </p:cNvPr>
        <p:cNvGrpSpPr/>
        <p:nvPr/>
      </p:nvGrpSpPr>
      <p:grpSpPr>
        <a:xfrm>
          <a:off x="0" y="0"/>
          <a:ext cx="0" cy="0"/>
          <a:chOff x="0" y="0"/>
          <a:chExt cx="0" cy="0"/>
        </a:xfrm>
      </p:grpSpPr>
      <p:sp>
        <p:nvSpPr>
          <p:cNvPr id="527" name="Google Shape;527;p52">
            <a:extLst>
              <a:ext uri="{FF2B5EF4-FFF2-40B4-BE49-F238E27FC236}">
                <a16:creationId xmlns:a16="http://schemas.microsoft.com/office/drawing/2014/main" id="{E0CA5D76-32A4-16C7-ECB5-BC2AD004A478}"/>
              </a:ext>
            </a:extLst>
          </p:cNvPr>
          <p:cNvSpPr txBox="1">
            <a:spLocks noGrp="1"/>
          </p:cNvSpPr>
          <p:nvPr>
            <p:ph type="title"/>
          </p:nvPr>
        </p:nvSpPr>
        <p:spPr>
          <a:xfrm>
            <a:off x="1556052" y="375191"/>
            <a:ext cx="9079896" cy="1024401"/>
          </a:xfrm>
          <a:prstGeom prst="rect">
            <a:avLst/>
          </a:prstGeom>
        </p:spPr>
        <p:txBody>
          <a:bodyPr spcFirstLastPara="1" vert="horz" lIns="91440" tIns="45720" rIns="91440" bIns="45720" rtlCol="0" anchor="ctr" anchorCtr="0">
            <a:normAutofit fontScale="90000"/>
          </a:bodyPr>
          <a:lstStyle/>
          <a:p>
            <a:pPr marL="0" lvl="0" indent="0">
              <a:spcAft>
                <a:spcPts val="0"/>
              </a:spcAft>
              <a:buClr>
                <a:srgbClr val="7E3D1E"/>
              </a:buClr>
              <a:buSzPts val="2880"/>
            </a:pPr>
            <a:r>
              <a:rPr lang="en-US" sz="3600" dirty="0"/>
              <a:t>INCOMING ROHT DIRECTOR, </a:t>
            </a:r>
            <a:br>
              <a:rPr lang="en-US" sz="3600" dirty="0"/>
            </a:br>
            <a:r>
              <a:rPr lang="en-US" sz="3600" dirty="0"/>
              <a:t>Canada - west</a:t>
            </a:r>
          </a:p>
        </p:txBody>
      </p:sp>
      <p:sp>
        <p:nvSpPr>
          <p:cNvPr id="2" name="TextBox 1">
            <a:extLst>
              <a:ext uri="{FF2B5EF4-FFF2-40B4-BE49-F238E27FC236}">
                <a16:creationId xmlns:a16="http://schemas.microsoft.com/office/drawing/2014/main" id="{9A16828C-325A-94D9-A58E-681B67F3EA02}"/>
              </a:ext>
            </a:extLst>
          </p:cNvPr>
          <p:cNvSpPr txBox="1"/>
          <p:nvPr/>
        </p:nvSpPr>
        <p:spPr>
          <a:xfrm>
            <a:off x="261624" y="1699007"/>
            <a:ext cx="5495364" cy="5056356"/>
          </a:xfrm>
          <a:prstGeom prst="rect">
            <a:avLst/>
          </a:prstGeom>
        </p:spPr>
        <p:txBody>
          <a:bodyPr vert="horz" lIns="45720" tIns="45720" rIns="45720" bIns="45720" rtlCol="0">
            <a:normAutofit fontScale="77500" lnSpcReduction="20000"/>
          </a:bodyPr>
          <a:lstStyle/>
          <a:p>
            <a:pPr defTabSz="914400">
              <a:lnSpc>
                <a:spcPct val="90000"/>
              </a:lnSpc>
              <a:spcBef>
                <a:spcPct val="20000"/>
              </a:spcBef>
              <a:spcAft>
                <a:spcPts val="600"/>
              </a:spcAft>
              <a:buClr>
                <a:schemeClr val="accent2"/>
              </a:buClr>
              <a:buSzPct val="145000"/>
            </a:pPr>
            <a:r>
              <a:rPr lang="en-US" sz="1900" b="1" dirty="0"/>
              <a:t>Ibrahima Camara, ROHT</a:t>
            </a:r>
          </a:p>
          <a:p>
            <a:pPr marL="0" lvl="0" indent="0" defTabSz="914400">
              <a:lnSpc>
                <a:spcPct val="90000"/>
              </a:lnSpc>
              <a:spcBef>
                <a:spcPct val="20000"/>
              </a:spcBef>
              <a:spcAft>
                <a:spcPts val="600"/>
              </a:spcAft>
              <a:buClr>
                <a:schemeClr val="accent2"/>
              </a:buClr>
              <a:buSzPct val="145000"/>
            </a:pPr>
            <a:r>
              <a:rPr lang="en-US" sz="1600" b="1" dirty="0"/>
              <a:t>2026 - 2029</a:t>
            </a:r>
            <a:endParaRPr lang="en-US" sz="1600" dirty="0"/>
          </a:p>
          <a:p>
            <a:r>
              <a:rPr lang="en-US" dirty="0"/>
              <a:t>Ibrahima (Abe) Camara is a Registered Occupational Hygiene Technologist (ROHT) with more than 13 years of experience in occupational health, safety, industrial hygiene, and environmental risk management across construction, utilities, industrial, and mining sectors. He holds a diploma in Occupational Hygiene from Alison College.</a:t>
            </a:r>
            <a:endParaRPr lang="en-CA" dirty="0"/>
          </a:p>
          <a:p>
            <a:endParaRPr lang="en-US" dirty="0"/>
          </a:p>
          <a:p>
            <a:r>
              <a:rPr lang="en-US" dirty="0"/>
              <a:t>He has extensive expertise in exposure assessment, occupational hygiene programs, silica and noise monitoring, hazardous materials management, and HSE leadership. Throughout his career, he has contributed to strengthening workplace health and safety systems while promoting regulatory compliance, worker well-being, and operational excellence.</a:t>
            </a:r>
            <a:endParaRPr lang="en-CA" dirty="0"/>
          </a:p>
          <a:p>
            <a:r>
              <a:rPr lang="en-US" dirty="0"/>
              <a:t>Ibrahima is passionate about building a strong safety culture, developing people, and fostering environments where everyone goes home healthy and safe.</a:t>
            </a:r>
            <a:endParaRPr lang="en-CA" dirty="0"/>
          </a:p>
          <a:p>
            <a:endParaRPr lang="en-US" dirty="0"/>
          </a:p>
          <a:p>
            <a:r>
              <a:rPr lang="en-US" dirty="0"/>
              <a:t>In addition to his professional work, he is actively involved in community leadership and youth development initiatives. He values collaboration, integrity, continuous improvement, and supporting programs that positively impact families and communities.</a:t>
            </a:r>
            <a:r>
              <a:rPr lang="en-CA" dirty="0"/>
              <a:t> </a:t>
            </a:r>
            <a:r>
              <a:rPr lang="en-US" dirty="0"/>
              <a:t>Fluent in both French and English, Ibrahima effectively works across diverse professional and multicultural environments.</a:t>
            </a:r>
            <a:endParaRPr lang="en-CA" dirty="0"/>
          </a:p>
          <a:p>
            <a:endParaRPr lang="en-US" dirty="0"/>
          </a:p>
          <a:p>
            <a:r>
              <a:rPr lang="en-US" dirty="0"/>
              <a:t>The CRBOH is excited to welcome Ibrahima to the Board of Directors and looks forward to working with him in advancing the mission and values of the CRBOH.</a:t>
            </a:r>
          </a:p>
        </p:txBody>
      </p:sp>
      <p:sp>
        <p:nvSpPr>
          <p:cNvPr id="8" name="Content Placeholder 8">
            <a:extLst>
              <a:ext uri="{FF2B5EF4-FFF2-40B4-BE49-F238E27FC236}">
                <a16:creationId xmlns:a16="http://schemas.microsoft.com/office/drawing/2014/main" id="{06EC83E6-8B16-0F84-57F0-C0A75690F792}"/>
              </a:ext>
            </a:extLst>
          </p:cNvPr>
          <p:cNvSpPr txBox="1">
            <a:spLocks/>
          </p:cNvSpPr>
          <p:nvPr/>
        </p:nvSpPr>
        <p:spPr>
          <a:xfrm>
            <a:off x="4984124" y="714376"/>
            <a:ext cx="6851561" cy="5885966"/>
          </a:xfrm>
          <a:prstGeom prst="rect">
            <a:avLst/>
          </a:prstGeom>
        </p:spPr>
        <p:txBody>
          <a:bodyPr spcFirstLastPara="1" vert="horz" lIns="91440" tIns="45720" rIns="91440" bIns="45720" rtlCol="0" anchorCtr="0">
            <a:normAutofit/>
          </a:bodyPr>
          <a:lstStyle>
            <a:defPPr marR="0" lvl="0" algn="l" rtl="0">
              <a:lnSpc>
                <a:spcPct val="100000"/>
              </a:lnSpc>
              <a:spcBef>
                <a:spcPts val="0"/>
              </a:spcBef>
              <a:spcAft>
                <a:spcPts val="0"/>
              </a:spcAft>
            </a:defPPr>
            <a:lvl1pPr marL="457200" marR="0" lvl="0" indent="-355600" algn="l" rtl="0">
              <a:lnSpc>
                <a:spcPct val="90000"/>
              </a:lnSpc>
              <a:spcBef>
                <a:spcPts val="1800"/>
              </a:spcBef>
              <a:spcAft>
                <a:spcPts val="0"/>
              </a:spcAft>
              <a:buClr>
                <a:schemeClr val="accent1"/>
              </a:buClr>
              <a:buSzPts val="2000"/>
              <a:buFont typeface="Arial"/>
              <a:buChar char="•"/>
              <a:defRPr sz="2000" b="0" i="0" u="none" strike="noStrike" cap="none">
                <a:solidFill>
                  <a:schemeClr val="dk1"/>
                </a:solidFill>
                <a:latin typeface="Cambria"/>
                <a:ea typeface="Cambria"/>
                <a:cs typeface="Cambria"/>
                <a:sym typeface="Cambria"/>
              </a:defRPr>
            </a:lvl1pPr>
            <a:lvl2pPr marL="914400" marR="0" lvl="1" indent="-342900" algn="l" rtl="0">
              <a:lnSpc>
                <a:spcPct val="90000"/>
              </a:lnSpc>
              <a:spcBef>
                <a:spcPts val="1000"/>
              </a:spcBef>
              <a:spcAft>
                <a:spcPts val="0"/>
              </a:spcAft>
              <a:buClr>
                <a:schemeClr val="accent1"/>
              </a:buClr>
              <a:buSzPts val="1800"/>
              <a:buFont typeface="Arial"/>
              <a:buChar char="•"/>
              <a:defRPr sz="1800" b="0" i="0" u="none" strike="noStrike" cap="none">
                <a:solidFill>
                  <a:schemeClr val="dk1"/>
                </a:solidFill>
                <a:latin typeface="Cambria"/>
                <a:ea typeface="Cambria"/>
                <a:cs typeface="Cambria"/>
                <a:sym typeface="Cambria"/>
              </a:defRPr>
            </a:lvl2pPr>
            <a:lvl3pPr marL="1371600" marR="0" lvl="2" indent="-330200" algn="l" rtl="0">
              <a:lnSpc>
                <a:spcPct val="90000"/>
              </a:lnSpc>
              <a:spcBef>
                <a:spcPts val="800"/>
              </a:spcBef>
              <a:spcAft>
                <a:spcPts val="0"/>
              </a:spcAft>
              <a:buClr>
                <a:schemeClr val="accent1"/>
              </a:buClr>
              <a:buSzPts val="1600"/>
              <a:buFont typeface="Arial"/>
              <a:buChar char="•"/>
              <a:defRPr sz="1600" b="0" i="0" u="none" strike="noStrike" cap="none">
                <a:solidFill>
                  <a:schemeClr val="dk1"/>
                </a:solidFill>
                <a:latin typeface="Cambria"/>
                <a:ea typeface="Cambria"/>
                <a:cs typeface="Cambria"/>
                <a:sym typeface="Cambria"/>
              </a:defRPr>
            </a:lvl3pPr>
            <a:lvl4pPr marL="1828800" marR="0" lvl="3" indent="-317500" algn="l" rtl="0">
              <a:lnSpc>
                <a:spcPct val="90000"/>
              </a:lnSpc>
              <a:spcBef>
                <a:spcPts val="800"/>
              </a:spcBef>
              <a:spcAft>
                <a:spcPts val="0"/>
              </a:spcAft>
              <a:buClr>
                <a:schemeClr val="accent1"/>
              </a:buClr>
              <a:buSzPts val="1400"/>
              <a:buFont typeface="Arial"/>
              <a:buChar char="•"/>
              <a:defRPr sz="1400" b="0" i="0" u="none" strike="noStrike" cap="none">
                <a:solidFill>
                  <a:schemeClr val="dk1"/>
                </a:solidFill>
                <a:latin typeface="Cambria"/>
                <a:ea typeface="Cambria"/>
                <a:cs typeface="Cambria"/>
                <a:sym typeface="Cambria"/>
              </a:defRPr>
            </a:lvl4pPr>
            <a:lvl5pPr marL="2286000" marR="0" lvl="4" indent="-317500" algn="l" rtl="0">
              <a:lnSpc>
                <a:spcPct val="90000"/>
              </a:lnSpc>
              <a:spcBef>
                <a:spcPts val="800"/>
              </a:spcBef>
              <a:spcAft>
                <a:spcPts val="0"/>
              </a:spcAft>
              <a:buClr>
                <a:schemeClr val="accent1"/>
              </a:buClr>
              <a:buSzPts val="1400"/>
              <a:buFont typeface="Arial"/>
              <a:buChar char="•"/>
              <a:defRPr sz="1400" b="0" i="0" u="none" strike="noStrike" cap="none">
                <a:solidFill>
                  <a:schemeClr val="dk1"/>
                </a:solidFill>
                <a:latin typeface="Cambria"/>
                <a:ea typeface="Cambria"/>
                <a:cs typeface="Cambria"/>
                <a:sym typeface="Cambria"/>
              </a:defRPr>
            </a:lvl5pPr>
            <a:lvl6pPr marL="2743200" marR="0" lvl="5" indent="-355600" algn="l" rtl="0">
              <a:lnSpc>
                <a:spcPct val="90000"/>
              </a:lnSpc>
              <a:spcBef>
                <a:spcPts val="800"/>
              </a:spcBef>
              <a:spcAft>
                <a:spcPts val="0"/>
              </a:spcAft>
              <a:buClr>
                <a:schemeClr val="accent1"/>
              </a:buClr>
              <a:buSzPts val="2000"/>
              <a:buFont typeface="Arial"/>
              <a:buChar char="•"/>
              <a:defRPr sz="2000" b="0" i="0" u="none" strike="noStrike" cap="none">
                <a:solidFill>
                  <a:schemeClr val="dk1"/>
                </a:solidFill>
                <a:latin typeface="Cambria"/>
                <a:ea typeface="Cambria"/>
                <a:cs typeface="Cambria"/>
                <a:sym typeface="Cambria"/>
              </a:defRPr>
            </a:lvl6pPr>
            <a:lvl7pPr marL="3200400" marR="0" lvl="6" indent="-355600" algn="l" rtl="0">
              <a:lnSpc>
                <a:spcPct val="90000"/>
              </a:lnSpc>
              <a:spcBef>
                <a:spcPts val="800"/>
              </a:spcBef>
              <a:spcAft>
                <a:spcPts val="0"/>
              </a:spcAft>
              <a:buClr>
                <a:schemeClr val="accent1"/>
              </a:buClr>
              <a:buSzPts val="2000"/>
              <a:buFont typeface="Arial"/>
              <a:buChar char="•"/>
              <a:defRPr sz="2000" b="0" i="0" u="none" strike="noStrike" cap="none">
                <a:solidFill>
                  <a:schemeClr val="dk1"/>
                </a:solidFill>
                <a:latin typeface="Cambria"/>
                <a:ea typeface="Cambria"/>
                <a:cs typeface="Cambria"/>
                <a:sym typeface="Cambria"/>
              </a:defRPr>
            </a:lvl7pPr>
            <a:lvl8pPr marL="3657600" marR="0" lvl="7" indent="-355600" algn="l" rtl="0">
              <a:lnSpc>
                <a:spcPct val="90000"/>
              </a:lnSpc>
              <a:spcBef>
                <a:spcPts val="800"/>
              </a:spcBef>
              <a:spcAft>
                <a:spcPts val="0"/>
              </a:spcAft>
              <a:buClr>
                <a:schemeClr val="accent1"/>
              </a:buClr>
              <a:buSzPts val="2000"/>
              <a:buFont typeface="Arial"/>
              <a:buChar char="•"/>
              <a:defRPr sz="2000" b="0" i="0" u="none" strike="noStrike" cap="none">
                <a:solidFill>
                  <a:schemeClr val="dk1"/>
                </a:solidFill>
                <a:latin typeface="Cambria"/>
                <a:ea typeface="Cambria"/>
                <a:cs typeface="Cambria"/>
                <a:sym typeface="Cambria"/>
              </a:defRPr>
            </a:lvl8pPr>
            <a:lvl9pPr marL="4114800" marR="0" lvl="8" indent="-228600" algn="l" rtl="0">
              <a:lnSpc>
                <a:spcPct val="90000"/>
              </a:lnSpc>
              <a:spcBef>
                <a:spcPts val="800"/>
              </a:spcBef>
              <a:spcAft>
                <a:spcPts val="0"/>
              </a:spcAft>
              <a:buClr>
                <a:schemeClr val="accent1"/>
              </a:buClr>
              <a:buSzPts val="2000"/>
              <a:buFont typeface="Arial"/>
              <a:buNone/>
              <a:defRPr sz="2000" b="0" i="0" u="none" strike="noStrike" cap="none">
                <a:solidFill>
                  <a:schemeClr val="dk1"/>
                </a:solidFill>
                <a:latin typeface="Cambria"/>
                <a:ea typeface="Cambria"/>
                <a:cs typeface="Cambria"/>
                <a:sym typeface="Cambria"/>
              </a:defRPr>
            </a:lvl9pPr>
          </a:lstStyle>
          <a:p>
            <a:pPr marL="0" lvl="0" indent="0">
              <a:spcBef>
                <a:spcPts val="1000"/>
              </a:spcBef>
              <a:buSzPts val="1800"/>
              <a:buNone/>
            </a:pPr>
            <a:endParaRPr lang="en-US" sz="1400" dirty="0">
              <a:solidFill>
                <a:schemeClr val="tx1">
                  <a:lumMod val="75000"/>
                  <a:lumOff val="25000"/>
                </a:schemeClr>
              </a:solidFill>
              <a:latin typeface="+mn-lt"/>
              <a:ea typeface="+mn-ea"/>
              <a:cs typeface="+mn-cs"/>
            </a:endParaRPr>
          </a:p>
        </p:txBody>
      </p:sp>
      <p:pic>
        <p:nvPicPr>
          <p:cNvPr id="4" name="Picture 3">
            <a:extLst>
              <a:ext uri="{FF2B5EF4-FFF2-40B4-BE49-F238E27FC236}">
                <a16:creationId xmlns:a16="http://schemas.microsoft.com/office/drawing/2014/main" id="{FBF0F967-C98C-56F0-EAB7-2629C2509A08}"/>
              </a:ext>
            </a:extLst>
          </p:cNvPr>
          <p:cNvPicPr>
            <a:picLocks noChangeAspect="1"/>
          </p:cNvPicPr>
          <p:nvPr/>
        </p:nvPicPr>
        <p:blipFill>
          <a:blip r:embed="rId3"/>
          <a:stretch>
            <a:fillRect/>
          </a:stretch>
        </p:blipFill>
        <p:spPr>
          <a:xfrm>
            <a:off x="7203927" y="2087802"/>
            <a:ext cx="4160881" cy="3391194"/>
          </a:xfrm>
          <a:prstGeom prst="rect">
            <a:avLst/>
          </a:prstGeom>
        </p:spPr>
      </p:pic>
    </p:spTree>
    <p:extLst>
      <p:ext uri="{BB962C8B-B14F-4D97-AF65-F5344CB8AC3E}">
        <p14:creationId xmlns:p14="http://schemas.microsoft.com/office/powerpoint/2010/main" val="472146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13" name="Google Shape;535;p53">
            <a:extLst>
              <a:ext uri="{FF2B5EF4-FFF2-40B4-BE49-F238E27FC236}">
                <a16:creationId xmlns:a16="http://schemas.microsoft.com/office/drawing/2014/main" id="{1F05228D-0CA0-F486-05F2-E9078BDBAEC4}"/>
              </a:ext>
            </a:extLst>
          </p:cNvPr>
          <p:cNvSpPr txBox="1">
            <a:spLocks noGrp="1"/>
          </p:cNvSpPr>
          <p:nvPr>
            <p:ph type="title"/>
          </p:nvPr>
        </p:nvSpPr>
        <p:spPr>
          <a:xfrm>
            <a:off x="214318" y="3657359"/>
            <a:ext cx="5576883" cy="2602522"/>
          </a:xfrm>
          <a:prstGeom prst="rect">
            <a:avLst/>
          </a:prstGeom>
        </p:spPr>
        <p:txBody>
          <a:bodyPr spcFirstLastPara="1" vert="horz" lIns="91440" tIns="45720" rIns="91440" bIns="45720" rtlCol="0" anchor="b" anchorCtr="0">
            <a:normAutofit fontScale="90000"/>
          </a:bodyPr>
          <a:lstStyle/>
          <a:p>
            <a:pPr marL="0" marR="0" lvl="0" indent="0" algn="ctr">
              <a:spcAft>
                <a:spcPts val="600"/>
              </a:spcAft>
            </a:pPr>
            <a:br>
              <a:rPr lang="en-US" sz="4400" spc="200" dirty="0"/>
            </a:br>
            <a:r>
              <a:rPr lang="en-US" sz="3600" spc="200" dirty="0"/>
              <a:t>MANY THANKS  FOR YOUR HARD WORK &amp; CONTRIBUTIONS TO CRBOH and THE BOARD of directors</a:t>
            </a:r>
          </a:p>
        </p:txBody>
      </p:sp>
      <p:sp>
        <p:nvSpPr>
          <p:cNvPr id="15" name="TextBox 14">
            <a:extLst>
              <a:ext uri="{FF2B5EF4-FFF2-40B4-BE49-F238E27FC236}">
                <a16:creationId xmlns:a16="http://schemas.microsoft.com/office/drawing/2014/main" id="{85A5D13E-A6A1-46FF-94D7-F6D1C72069BD}"/>
              </a:ext>
            </a:extLst>
          </p:cNvPr>
          <p:cNvSpPr txBox="1"/>
          <p:nvPr/>
        </p:nvSpPr>
        <p:spPr>
          <a:xfrm>
            <a:off x="1295014" y="1452090"/>
            <a:ext cx="2993731" cy="1467556"/>
          </a:xfrm>
          <a:prstGeom prst="rect">
            <a:avLst/>
          </a:prstGeom>
        </p:spPr>
        <p:txBody>
          <a:bodyPr vert="horz" lIns="91440" tIns="45720" rIns="91440" bIns="45720" rtlCol="0" anchor="t">
            <a:noAutofit/>
          </a:bodyPr>
          <a:lstStyle/>
          <a:p>
            <a:pPr algn="r" defTabSz="914400">
              <a:spcAft>
                <a:spcPts val="200"/>
              </a:spcAft>
              <a:buClr>
                <a:schemeClr val="accent2"/>
              </a:buClr>
              <a:buSzPct val="100000"/>
            </a:pPr>
            <a:r>
              <a:rPr lang="en-US" sz="3200" b="1" dirty="0">
                <a:solidFill>
                  <a:schemeClr val="tx1">
                    <a:lumMod val="90000"/>
                    <a:lumOff val="10000"/>
                  </a:schemeClr>
                </a:solidFill>
              </a:rPr>
              <a:t>OUTGOING DIRECTORS</a:t>
            </a:r>
          </a:p>
          <a:p>
            <a:pPr algn="r" defTabSz="914400">
              <a:spcAft>
                <a:spcPts val="200"/>
              </a:spcAft>
              <a:buClr>
                <a:schemeClr val="accent2"/>
              </a:buClr>
              <a:buSzPct val="100000"/>
            </a:pPr>
            <a:endParaRPr lang="en-US" sz="3200" dirty="0">
              <a:solidFill>
                <a:schemeClr val="tx1">
                  <a:lumMod val="90000"/>
                  <a:lumOff val="10000"/>
                </a:schemeClr>
              </a:solidFill>
            </a:endParaRPr>
          </a:p>
        </p:txBody>
      </p:sp>
      <p:sp>
        <p:nvSpPr>
          <p:cNvPr id="8" name="Content Placeholder 8">
            <a:extLst>
              <a:ext uri="{FF2B5EF4-FFF2-40B4-BE49-F238E27FC236}">
                <a16:creationId xmlns:a16="http://schemas.microsoft.com/office/drawing/2014/main" id="{79F1134F-B41A-432A-85A4-CB3DD9EF6AD1}"/>
              </a:ext>
            </a:extLst>
          </p:cNvPr>
          <p:cNvSpPr txBox="1">
            <a:spLocks/>
          </p:cNvSpPr>
          <p:nvPr/>
        </p:nvSpPr>
        <p:spPr>
          <a:xfrm>
            <a:off x="4984124" y="714376"/>
            <a:ext cx="6851561" cy="5885966"/>
          </a:xfrm>
          <a:prstGeom prst="rect">
            <a:avLst/>
          </a:prstGeom>
        </p:spPr>
        <p:txBody>
          <a:bodyPr spcFirstLastPara="1" vert="horz" lIns="91440" tIns="45720" rIns="91440" bIns="45720" rtlCol="0" anchorCtr="0">
            <a:normAutofit/>
          </a:bodyPr>
          <a:lstStyle>
            <a:defPPr marR="0" lvl="0" algn="l" rtl="0">
              <a:lnSpc>
                <a:spcPct val="100000"/>
              </a:lnSpc>
              <a:spcBef>
                <a:spcPts val="0"/>
              </a:spcBef>
              <a:spcAft>
                <a:spcPts val="0"/>
              </a:spcAft>
            </a:defPPr>
            <a:lvl1pPr marL="457200" marR="0" lvl="0" indent="-355600" algn="l" rtl="0">
              <a:lnSpc>
                <a:spcPct val="90000"/>
              </a:lnSpc>
              <a:spcBef>
                <a:spcPts val="1800"/>
              </a:spcBef>
              <a:spcAft>
                <a:spcPts val="0"/>
              </a:spcAft>
              <a:buClr>
                <a:schemeClr val="accent1"/>
              </a:buClr>
              <a:buSzPts val="2000"/>
              <a:buFont typeface="Arial"/>
              <a:buChar char="•"/>
              <a:defRPr sz="2000" b="0" i="0" u="none" strike="noStrike" cap="none">
                <a:solidFill>
                  <a:schemeClr val="dk1"/>
                </a:solidFill>
                <a:latin typeface="Cambria"/>
                <a:ea typeface="Cambria"/>
                <a:cs typeface="Cambria"/>
                <a:sym typeface="Cambria"/>
              </a:defRPr>
            </a:lvl1pPr>
            <a:lvl2pPr marL="914400" marR="0" lvl="1" indent="-342900" algn="l" rtl="0">
              <a:lnSpc>
                <a:spcPct val="90000"/>
              </a:lnSpc>
              <a:spcBef>
                <a:spcPts val="1000"/>
              </a:spcBef>
              <a:spcAft>
                <a:spcPts val="0"/>
              </a:spcAft>
              <a:buClr>
                <a:schemeClr val="accent1"/>
              </a:buClr>
              <a:buSzPts val="1800"/>
              <a:buFont typeface="Arial"/>
              <a:buChar char="•"/>
              <a:defRPr sz="1800" b="0" i="0" u="none" strike="noStrike" cap="none">
                <a:solidFill>
                  <a:schemeClr val="dk1"/>
                </a:solidFill>
                <a:latin typeface="Cambria"/>
                <a:ea typeface="Cambria"/>
                <a:cs typeface="Cambria"/>
                <a:sym typeface="Cambria"/>
              </a:defRPr>
            </a:lvl2pPr>
            <a:lvl3pPr marL="1371600" marR="0" lvl="2" indent="-330200" algn="l" rtl="0">
              <a:lnSpc>
                <a:spcPct val="90000"/>
              </a:lnSpc>
              <a:spcBef>
                <a:spcPts val="800"/>
              </a:spcBef>
              <a:spcAft>
                <a:spcPts val="0"/>
              </a:spcAft>
              <a:buClr>
                <a:schemeClr val="accent1"/>
              </a:buClr>
              <a:buSzPts val="1600"/>
              <a:buFont typeface="Arial"/>
              <a:buChar char="•"/>
              <a:defRPr sz="1600" b="0" i="0" u="none" strike="noStrike" cap="none">
                <a:solidFill>
                  <a:schemeClr val="dk1"/>
                </a:solidFill>
                <a:latin typeface="Cambria"/>
                <a:ea typeface="Cambria"/>
                <a:cs typeface="Cambria"/>
                <a:sym typeface="Cambria"/>
              </a:defRPr>
            </a:lvl3pPr>
            <a:lvl4pPr marL="1828800" marR="0" lvl="3" indent="-317500" algn="l" rtl="0">
              <a:lnSpc>
                <a:spcPct val="90000"/>
              </a:lnSpc>
              <a:spcBef>
                <a:spcPts val="800"/>
              </a:spcBef>
              <a:spcAft>
                <a:spcPts val="0"/>
              </a:spcAft>
              <a:buClr>
                <a:schemeClr val="accent1"/>
              </a:buClr>
              <a:buSzPts val="1400"/>
              <a:buFont typeface="Arial"/>
              <a:buChar char="•"/>
              <a:defRPr sz="1400" b="0" i="0" u="none" strike="noStrike" cap="none">
                <a:solidFill>
                  <a:schemeClr val="dk1"/>
                </a:solidFill>
                <a:latin typeface="Cambria"/>
                <a:ea typeface="Cambria"/>
                <a:cs typeface="Cambria"/>
                <a:sym typeface="Cambria"/>
              </a:defRPr>
            </a:lvl4pPr>
            <a:lvl5pPr marL="2286000" marR="0" lvl="4" indent="-317500" algn="l" rtl="0">
              <a:lnSpc>
                <a:spcPct val="90000"/>
              </a:lnSpc>
              <a:spcBef>
                <a:spcPts val="800"/>
              </a:spcBef>
              <a:spcAft>
                <a:spcPts val="0"/>
              </a:spcAft>
              <a:buClr>
                <a:schemeClr val="accent1"/>
              </a:buClr>
              <a:buSzPts val="1400"/>
              <a:buFont typeface="Arial"/>
              <a:buChar char="•"/>
              <a:defRPr sz="1400" b="0" i="0" u="none" strike="noStrike" cap="none">
                <a:solidFill>
                  <a:schemeClr val="dk1"/>
                </a:solidFill>
                <a:latin typeface="Cambria"/>
                <a:ea typeface="Cambria"/>
                <a:cs typeface="Cambria"/>
                <a:sym typeface="Cambria"/>
              </a:defRPr>
            </a:lvl5pPr>
            <a:lvl6pPr marL="2743200" marR="0" lvl="5" indent="-355600" algn="l" rtl="0">
              <a:lnSpc>
                <a:spcPct val="90000"/>
              </a:lnSpc>
              <a:spcBef>
                <a:spcPts val="800"/>
              </a:spcBef>
              <a:spcAft>
                <a:spcPts val="0"/>
              </a:spcAft>
              <a:buClr>
                <a:schemeClr val="accent1"/>
              </a:buClr>
              <a:buSzPts val="2000"/>
              <a:buFont typeface="Arial"/>
              <a:buChar char="•"/>
              <a:defRPr sz="2000" b="0" i="0" u="none" strike="noStrike" cap="none">
                <a:solidFill>
                  <a:schemeClr val="dk1"/>
                </a:solidFill>
                <a:latin typeface="Cambria"/>
                <a:ea typeface="Cambria"/>
                <a:cs typeface="Cambria"/>
                <a:sym typeface="Cambria"/>
              </a:defRPr>
            </a:lvl6pPr>
            <a:lvl7pPr marL="3200400" marR="0" lvl="6" indent="-355600" algn="l" rtl="0">
              <a:lnSpc>
                <a:spcPct val="90000"/>
              </a:lnSpc>
              <a:spcBef>
                <a:spcPts val="800"/>
              </a:spcBef>
              <a:spcAft>
                <a:spcPts val="0"/>
              </a:spcAft>
              <a:buClr>
                <a:schemeClr val="accent1"/>
              </a:buClr>
              <a:buSzPts val="2000"/>
              <a:buFont typeface="Arial"/>
              <a:buChar char="•"/>
              <a:defRPr sz="2000" b="0" i="0" u="none" strike="noStrike" cap="none">
                <a:solidFill>
                  <a:schemeClr val="dk1"/>
                </a:solidFill>
                <a:latin typeface="Cambria"/>
                <a:ea typeface="Cambria"/>
                <a:cs typeface="Cambria"/>
                <a:sym typeface="Cambria"/>
              </a:defRPr>
            </a:lvl7pPr>
            <a:lvl8pPr marL="3657600" marR="0" lvl="7" indent="-355600" algn="l" rtl="0">
              <a:lnSpc>
                <a:spcPct val="90000"/>
              </a:lnSpc>
              <a:spcBef>
                <a:spcPts val="800"/>
              </a:spcBef>
              <a:spcAft>
                <a:spcPts val="0"/>
              </a:spcAft>
              <a:buClr>
                <a:schemeClr val="accent1"/>
              </a:buClr>
              <a:buSzPts val="2000"/>
              <a:buFont typeface="Arial"/>
              <a:buChar char="•"/>
              <a:defRPr sz="2000" b="0" i="0" u="none" strike="noStrike" cap="none">
                <a:solidFill>
                  <a:schemeClr val="dk1"/>
                </a:solidFill>
                <a:latin typeface="Cambria"/>
                <a:ea typeface="Cambria"/>
                <a:cs typeface="Cambria"/>
                <a:sym typeface="Cambria"/>
              </a:defRPr>
            </a:lvl8pPr>
            <a:lvl9pPr marL="4114800" marR="0" lvl="8" indent="-228600" algn="l" rtl="0">
              <a:lnSpc>
                <a:spcPct val="90000"/>
              </a:lnSpc>
              <a:spcBef>
                <a:spcPts val="800"/>
              </a:spcBef>
              <a:spcAft>
                <a:spcPts val="0"/>
              </a:spcAft>
              <a:buClr>
                <a:schemeClr val="accent1"/>
              </a:buClr>
              <a:buSzPts val="2000"/>
              <a:buFont typeface="Arial"/>
              <a:buNone/>
              <a:defRPr sz="2000" b="0" i="0" u="none" strike="noStrike" cap="none">
                <a:solidFill>
                  <a:schemeClr val="dk1"/>
                </a:solidFill>
                <a:latin typeface="Cambria"/>
                <a:ea typeface="Cambria"/>
                <a:cs typeface="Cambria"/>
                <a:sym typeface="Cambria"/>
              </a:defRPr>
            </a:lvl9pPr>
          </a:lstStyle>
          <a:p>
            <a:pPr marL="0" lvl="0" indent="0">
              <a:spcBef>
                <a:spcPts val="1000"/>
              </a:spcBef>
              <a:buSzPts val="1800"/>
              <a:buNone/>
            </a:pPr>
            <a:endParaRPr lang="en-US" sz="1400" dirty="0">
              <a:solidFill>
                <a:schemeClr val="tx1">
                  <a:lumMod val="75000"/>
                  <a:lumOff val="25000"/>
                </a:schemeClr>
              </a:solidFill>
              <a:latin typeface="+mn-lt"/>
              <a:ea typeface="+mn-ea"/>
              <a:cs typeface="+mn-cs"/>
            </a:endParaRPr>
          </a:p>
        </p:txBody>
      </p:sp>
      <p:sp>
        <p:nvSpPr>
          <p:cNvPr id="3" name="TextBox 2">
            <a:extLst>
              <a:ext uri="{FF2B5EF4-FFF2-40B4-BE49-F238E27FC236}">
                <a16:creationId xmlns:a16="http://schemas.microsoft.com/office/drawing/2014/main" id="{C14172E8-7C47-7CB2-B76F-D4B3FB02CE4A}"/>
              </a:ext>
            </a:extLst>
          </p:cNvPr>
          <p:cNvSpPr txBox="1"/>
          <p:nvPr/>
        </p:nvSpPr>
        <p:spPr>
          <a:xfrm>
            <a:off x="4865340" y="3843288"/>
            <a:ext cx="5802182" cy="1015663"/>
          </a:xfrm>
          <a:prstGeom prst="rect">
            <a:avLst/>
          </a:prstGeom>
          <a:noFill/>
        </p:spPr>
        <p:txBody>
          <a:bodyPr wrap="square" rtlCol="0">
            <a:spAutoFit/>
          </a:bodyPr>
          <a:lstStyle/>
          <a:p>
            <a:pPr algn="ctr"/>
            <a:br>
              <a:rPr lang="en-US" sz="2000" dirty="0">
                <a:solidFill>
                  <a:schemeClr val="tx1"/>
                </a:solidFill>
                <a:sym typeface="Cambria"/>
              </a:rPr>
            </a:br>
            <a:r>
              <a:rPr lang="en-US" sz="2000" dirty="0">
                <a:solidFill>
                  <a:schemeClr val="tx1"/>
                </a:solidFill>
                <a:sym typeface="Cambria"/>
              </a:rPr>
              <a:t>Kevin Schmidt, ROH </a:t>
            </a:r>
          </a:p>
          <a:p>
            <a:pPr algn="ctr"/>
            <a:r>
              <a:rPr lang="en-US" sz="2000" dirty="0">
                <a:sym typeface="Cambria"/>
              </a:rPr>
              <a:t>ROH Director for </a:t>
            </a:r>
            <a:r>
              <a:rPr lang="en-US" sz="2000" dirty="0">
                <a:solidFill>
                  <a:schemeClr val="tx1"/>
                </a:solidFill>
                <a:sym typeface="Cambria"/>
              </a:rPr>
              <a:t>Ontario</a:t>
            </a:r>
            <a:endParaRPr lang="en-CA" sz="2000" dirty="0"/>
          </a:p>
        </p:txBody>
      </p:sp>
      <p:pic>
        <p:nvPicPr>
          <p:cNvPr id="4" name="Google Shape;530;p52">
            <a:extLst>
              <a:ext uri="{FF2B5EF4-FFF2-40B4-BE49-F238E27FC236}">
                <a16:creationId xmlns:a16="http://schemas.microsoft.com/office/drawing/2014/main" id="{5174A3BF-F30B-6C79-83FF-DF5BC84B8C00}"/>
              </a:ext>
            </a:extLst>
          </p:cNvPr>
          <p:cNvPicPr preferRelativeResize="0"/>
          <p:nvPr/>
        </p:nvPicPr>
        <p:blipFill>
          <a:blip r:embed="rId3"/>
          <a:srcRect l="7212" r="7212"/>
          <a:stretch/>
        </p:blipFill>
        <p:spPr>
          <a:xfrm>
            <a:off x="6536267" y="1444977"/>
            <a:ext cx="2144454" cy="2602521"/>
          </a:xfrm>
          <a:prstGeom prst="rect">
            <a:avLst/>
          </a:prstGeom>
          <a:noFill/>
        </p:spPr>
      </p:pic>
      <p:pic>
        <p:nvPicPr>
          <p:cNvPr id="6" name="Picture 5">
            <a:extLst>
              <a:ext uri="{FF2B5EF4-FFF2-40B4-BE49-F238E27FC236}">
                <a16:creationId xmlns:a16="http://schemas.microsoft.com/office/drawing/2014/main" id="{A0179937-FAA4-901E-2F0C-672A204EF2C4}"/>
              </a:ext>
            </a:extLst>
          </p:cNvPr>
          <p:cNvPicPr>
            <a:picLocks noChangeAspect="1"/>
          </p:cNvPicPr>
          <p:nvPr/>
        </p:nvPicPr>
        <p:blipFill>
          <a:blip r:embed="rId4"/>
          <a:srcRect/>
          <a:stretch/>
        </p:blipFill>
        <p:spPr>
          <a:xfrm>
            <a:off x="9376100" y="2395862"/>
            <a:ext cx="2171138" cy="2894852"/>
          </a:xfrm>
          <a:prstGeom prst="rect">
            <a:avLst/>
          </a:prstGeom>
        </p:spPr>
      </p:pic>
      <p:sp>
        <p:nvSpPr>
          <p:cNvPr id="9" name="TextBox 8">
            <a:extLst>
              <a:ext uri="{FF2B5EF4-FFF2-40B4-BE49-F238E27FC236}">
                <a16:creationId xmlns:a16="http://schemas.microsoft.com/office/drawing/2014/main" id="{72F741C9-CC8C-D8F3-2811-C49DE4F039BD}"/>
              </a:ext>
            </a:extLst>
          </p:cNvPr>
          <p:cNvSpPr txBox="1"/>
          <p:nvPr/>
        </p:nvSpPr>
        <p:spPr>
          <a:xfrm>
            <a:off x="8680721" y="5413023"/>
            <a:ext cx="3561896" cy="923330"/>
          </a:xfrm>
          <a:prstGeom prst="rect">
            <a:avLst/>
          </a:prstGeom>
          <a:noFill/>
        </p:spPr>
        <p:txBody>
          <a:bodyPr wrap="square">
            <a:spAutoFit/>
          </a:bodyPr>
          <a:lstStyle/>
          <a:p>
            <a:pPr algn="ctr"/>
            <a:r>
              <a:rPr lang="en-US" sz="1800" dirty="0">
                <a:solidFill>
                  <a:schemeClr val="tx1"/>
                </a:solidFill>
                <a:sym typeface="Cambria"/>
              </a:rPr>
              <a:t>Brad </a:t>
            </a:r>
            <a:r>
              <a:rPr lang="en-US" sz="1800" dirty="0" err="1">
                <a:solidFill>
                  <a:schemeClr val="tx1"/>
                </a:solidFill>
                <a:sym typeface="Cambria"/>
              </a:rPr>
              <a:t>Schmermund</a:t>
            </a:r>
            <a:r>
              <a:rPr lang="en-US" sz="1800" dirty="0">
                <a:solidFill>
                  <a:schemeClr val="tx1"/>
                </a:solidFill>
                <a:sym typeface="Cambria"/>
              </a:rPr>
              <a:t>, ROH</a:t>
            </a:r>
            <a:endParaRPr lang="en-US" dirty="0">
              <a:sym typeface="Cambria"/>
            </a:endParaRPr>
          </a:p>
          <a:p>
            <a:pPr algn="ctr"/>
            <a:r>
              <a:rPr lang="en-US" sz="1800" dirty="0">
                <a:solidFill>
                  <a:schemeClr val="tx1"/>
                </a:solidFill>
                <a:sym typeface="Cambria"/>
              </a:rPr>
              <a:t>ROHT Director for Central &amp; Western Canada </a:t>
            </a:r>
            <a:endParaRPr lang="en-CA" dirty="0"/>
          </a:p>
        </p:txBody>
      </p:sp>
    </p:spTree>
    <p:extLst>
      <p:ext uri="{BB962C8B-B14F-4D97-AF65-F5344CB8AC3E}">
        <p14:creationId xmlns:p14="http://schemas.microsoft.com/office/powerpoint/2010/main" val="840867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52"/>
        <p:cNvGrpSpPr/>
        <p:nvPr/>
      </p:nvGrpSpPr>
      <p:grpSpPr>
        <a:xfrm>
          <a:off x="0" y="0"/>
          <a:ext cx="0" cy="0"/>
          <a:chOff x="0" y="0"/>
          <a:chExt cx="0" cy="0"/>
        </a:xfrm>
      </p:grpSpPr>
      <p:sp>
        <p:nvSpPr>
          <p:cNvPr id="581" name="Rectangle 580">
            <a:extLst>
              <a:ext uri="{FF2B5EF4-FFF2-40B4-BE49-F238E27FC236}">
                <a16:creationId xmlns:a16="http://schemas.microsoft.com/office/drawing/2014/main" id="{322F38BC-D98D-4D85-8CF7-BA70EEDEDD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 name="Google Shape;553;p55"/>
          <p:cNvSpPr txBox="1">
            <a:spLocks noGrp="1"/>
          </p:cNvSpPr>
          <p:nvPr>
            <p:ph type="title"/>
          </p:nvPr>
        </p:nvSpPr>
        <p:spPr>
          <a:xfrm>
            <a:off x="804672" y="2386744"/>
            <a:ext cx="5925310" cy="1645920"/>
          </a:xfrm>
          <a:prstGeom prst="rect">
            <a:avLst/>
          </a:prstGeom>
        </p:spPr>
        <p:txBody>
          <a:bodyPr spcFirstLastPara="1" vert="horz" lIns="274320" tIns="182880" rIns="274320" bIns="182880" rtlCol="0" anchor="ctr" anchorCtr="1">
            <a:normAutofit/>
          </a:bodyPr>
          <a:lstStyle/>
          <a:p>
            <a:pPr marL="0" lvl="0" indent="0">
              <a:spcAft>
                <a:spcPts val="0"/>
              </a:spcAft>
              <a:buClr>
                <a:schemeClr val="accent1"/>
              </a:buClr>
              <a:buSzPts val="3200"/>
            </a:pPr>
            <a:r>
              <a:rPr lang="en-US" sz="2100"/>
              <a:t>Q &amp; A (3:55-4:00 pm)</a:t>
            </a:r>
            <a:br>
              <a:rPr lang="en-US" sz="2100"/>
            </a:br>
            <a:br>
              <a:rPr lang="en-US" sz="2100"/>
            </a:br>
            <a:r>
              <a:rPr lang="en-US" sz="2100"/>
              <a:t>Please use the chat function if you have a question</a:t>
            </a:r>
          </a:p>
        </p:txBody>
      </p:sp>
      <p:sp>
        <p:nvSpPr>
          <p:cNvPr id="4" name="Content Placeholder 3">
            <a:extLst>
              <a:ext uri="{FF2B5EF4-FFF2-40B4-BE49-F238E27FC236}">
                <a16:creationId xmlns:a16="http://schemas.microsoft.com/office/drawing/2014/main" id="{74193CE0-C78D-4C3B-BB9C-0D4CFE37E7A4}"/>
              </a:ext>
            </a:extLst>
          </p:cNvPr>
          <p:cNvSpPr>
            <a:spLocks noGrp="1"/>
          </p:cNvSpPr>
          <p:nvPr>
            <p:ph idx="1"/>
          </p:nvPr>
        </p:nvSpPr>
        <p:spPr>
          <a:xfrm>
            <a:off x="1148615" y="4352544"/>
            <a:ext cx="5242560" cy="1239894"/>
          </a:xfrm>
        </p:spPr>
        <p:txBody>
          <a:bodyPr vert="horz" lIns="91440" tIns="45720" rIns="91440" bIns="45720" rtlCol="0">
            <a:normAutofit/>
          </a:bodyPr>
          <a:lstStyle/>
          <a:p>
            <a:pPr marL="0" indent="0" algn="ctr">
              <a:buNone/>
            </a:pPr>
            <a:r>
              <a:rPr lang="en-US" sz="2000" kern="1200" cap="all" spc="200">
                <a:solidFill>
                  <a:srgbClr val="FFFFFF"/>
                </a:solidFill>
                <a:latin typeface="+mn-lt"/>
                <a:ea typeface="+mn-ea"/>
                <a:cs typeface="+mn-cs"/>
              </a:rPr>
              <a:t>Questions can also be emailed to our Secretariat and will be responded to very soon!</a:t>
            </a:r>
          </a:p>
        </p:txBody>
      </p:sp>
      <p:sp>
        <p:nvSpPr>
          <p:cNvPr id="582" name="Rectangle 581">
            <a:extLst>
              <a:ext uri="{FF2B5EF4-FFF2-40B4-BE49-F238E27FC236}">
                <a16:creationId xmlns:a16="http://schemas.microsoft.com/office/drawing/2014/main" id="{B501A2F0-90BE-4D86-9A8A-4390413F7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640080"/>
            <a:ext cx="4017265"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3" name="Rectangle 582">
            <a:extLst>
              <a:ext uri="{FF2B5EF4-FFF2-40B4-BE49-F238E27FC236}">
                <a16:creationId xmlns:a16="http://schemas.microsoft.com/office/drawing/2014/main" id="{80F5EB4E-25CD-44CC-AF95-30C925342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0771" y="802767"/>
            <a:ext cx="3685032" cy="4937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0" name="Graphic 569" descr="Chat">
            <a:extLst>
              <a:ext uri="{FF2B5EF4-FFF2-40B4-BE49-F238E27FC236}">
                <a16:creationId xmlns:a16="http://schemas.microsoft.com/office/drawing/2014/main" id="{69FB05C4-C0BD-3777-61B9-6BE6F88FF5C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20811" y="1749171"/>
            <a:ext cx="3044952" cy="30449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5"/>
        <p:cNvGrpSpPr/>
        <p:nvPr/>
      </p:nvGrpSpPr>
      <p:grpSpPr>
        <a:xfrm>
          <a:off x="0" y="0"/>
          <a:ext cx="0" cy="0"/>
          <a:chOff x="0" y="0"/>
          <a:chExt cx="0" cy="0"/>
        </a:xfrm>
      </p:grpSpPr>
      <p:sp>
        <p:nvSpPr>
          <p:cNvPr id="216" name="Google Shape;216;p16"/>
          <p:cNvSpPr txBox="1">
            <a:spLocks noGrp="1"/>
          </p:cNvSpPr>
          <p:nvPr>
            <p:ph type="title"/>
          </p:nvPr>
        </p:nvSpPr>
        <p:spPr>
          <a:prstGeom prst="rect">
            <a:avLst/>
          </a:prstGeom>
        </p:spPr>
        <p:txBody>
          <a:bodyPr spcFirstLastPara="1" vert="horz" lIns="91440" tIns="45720" rIns="91440" bIns="45720" rtlCol="0" anchorCtr="0">
            <a:normAutofit/>
          </a:bodyPr>
          <a:lstStyle/>
          <a:p>
            <a:pPr marL="0" lvl="0" indent="0">
              <a:spcAft>
                <a:spcPts val="0"/>
              </a:spcAft>
              <a:buClr>
                <a:schemeClr val="accent1"/>
              </a:buClr>
              <a:buSzPts val="3200"/>
            </a:pPr>
            <a:r>
              <a:rPr lang="en-US" dirty="0"/>
              <a:t>MOTION TO ADJOURN THE CRBOH 39</a:t>
            </a:r>
            <a:r>
              <a:rPr lang="en-US" baseline="30000" dirty="0"/>
              <a:t>th</a:t>
            </a:r>
            <a:r>
              <a:rPr lang="en-US" dirty="0"/>
              <a:t> ANNUAL GENERAL MEETING</a:t>
            </a:r>
          </a:p>
        </p:txBody>
      </p:sp>
      <p:graphicFrame>
        <p:nvGraphicFramePr>
          <p:cNvPr id="219" name="Google Shape;217;p16">
            <a:extLst>
              <a:ext uri="{FF2B5EF4-FFF2-40B4-BE49-F238E27FC236}">
                <a16:creationId xmlns:a16="http://schemas.microsoft.com/office/drawing/2014/main" id="{65BA0C96-C745-491F-8666-F55355ABA453}"/>
              </a:ext>
            </a:extLst>
          </p:cNvPr>
          <p:cNvGraphicFramePr>
            <a:graphicFrameLocks noGrp="1"/>
          </p:cNvGraphicFramePr>
          <p:nvPr>
            <p:ph idx="1"/>
            <p:extLst>
              <p:ext uri="{D42A27DB-BD31-4B8C-83A1-F6EECF244321}">
                <p14:modId xmlns:p14="http://schemas.microsoft.com/office/powerpoint/2010/main" val="3635789663"/>
              </p:ext>
            </p:extLst>
          </p:nvPr>
        </p:nvGraphicFramePr>
        <p:xfrm>
          <a:off x="5063613" y="2286000"/>
          <a:ext cx="5680587"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90774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64"/>
        <p:cNvGrpSpPr/>
        <p:nvPr/>
      </p:nvGrpSpPr>
      <p:grpSpPr>
        <a:xfrm>
          <a:off x="0" y="0"/>
          <a:ext cx="0" cy="0"/>
          <a:chOff x="0" y="0"/>
          <a:chExt cx="0" cy="0"/>
        </a:xfrm>
      </p:grpSpPr>
      <p:sp useBgFill="1">
        <p:nvSpPr>
          <p:cNvPr id="576" name="Rectangle 575">
            <a:extLst>
              <a:ext uri="{FF2B5EF4-FFF2-40B4-BE49-F238E27FC236}">
                <a16:creationId xmlns:a16="http://schemas.microsoft.com/office/drawing/2014/main" id="{0AF33C27-9C85-4B30-9AD7-879D48AFE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Rectangle 577">
            <a:extLst>
              <a:ext uri="{FF2B5EF4-FFF2-40B4-BE49-F238E27FC236}">
                <a16:creationId xmlns:a16="http://schemas.microsoft.com/office/drawing/2014/main" id="{6D5089DD-882D-4413-B8BF-4798BFD84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4" y="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71" name="TextBox 1">
            <a:extLst>
              <a:ext uri="{FF2B5EF4-FFF2-40B4-BE49-F238E27FC236}">
                <a16:creationId xmlns:a16="http://schemas.microsoft.com/office/drawing/2014/main" id="{00BB05C4-6639-8F42-ED7D-D574B9C67E80}"/>
              </a:ext>
            </a:extLst>
          </p:cNvPr>
          <p:cNvGraphicFramePr/>
          <p:nvPr>
            <p:extLst>
              <p:ext uri="{D42A27DB-BD31-4B8C-83A1-F6EECF244321}">
                <p14:modId xmlns:p14="http://schemas.microsoft.com/office/powerpoint/2010/main" val="863511921"/>
              </p:ext>
            </p:extLst>
          </p:nvPr>
        </p:nvGraphicFramePr>
        <p:xfrm>
          <a:off x="920750" y="965200"/>
          <a:ext cx="5651500" cy="4968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26"/>
        <p:cNvGrpSpPr/>
        <p:nvPr/>
      </p:nvGrpSpPr>
      <p:grpSpPr>
        <a:xfrm>
          <a:off x="0" y="0"/>
          <a:ext cx="0" cy="0"/>
          <a:chOff x="0" y="0"/>
          <a:chExt cx="0" cy="0"/>
        </a:xfrm>
      </p:grpSpPr>
      <p:sp useBgFill="1">
        <p:nvSpPr>
          <p:cNvPr id="532" name="Rectangle 531">
            <a:extLst>
              <a:ext uri="{FF2B5EF4-FFF2-40B4-BE49-F238E27FC236}">
                <a16:creationId xmlns:a16="http://schemas.microsoft.com/office/drawing/2014/main" id="{3ED03601-4724-4293-A32A-3A0879C5D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4" name="Rectangle 533">
            <a:extLst>
              <a:ext uri="{FF2B5EF4-FFF2-40B4-BE49-F238E27FC236}">
                <a16:creationId xmlns:a16="http://schemas.microsoft.com/office/drawing/2014/main" id="{5E433AC3-E189-483B-9E8C-DFD5D2A186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12192000" cy="19394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Google Shape;527;p52"/>
          <p:cNvSpPr txBox="1">
            <a:spLocks noGrp="1"/>
          </p:cNvSpPr>
          <p:nvPr>
            <p:ph type="title"/>
          </p:nvPr>
        </p:nvSpPr>
        <p:spPr>
          <a:xfrm>
            <a:off x="1754649" y="5255873"/>
            <a:ext cx="8991600" cy="1264762"/>
          </a:xfrm>
          <a:prstGeom prst="rect">
            <a:avLst/>
          </a:prstGeom>
        </p:spPr>
        <p:txBody>
          <a:bodyPr spcFirstLastPara="1" vert="horz" lIns="274320" tIns="182880" rIns="274320" bIns="182880" rtlCol="0" anchor="ctr" anchorCtr="1">
            <a:normAutofit/>
          </a:bodyPr>
          <a:lstStyle/>
          <a:p>
            <a:pPr marL="0" lvl="0" indent="0">
              <a:spcAft>
                <a:spcPts val="0"/>
              </a:spcAft>
              <a:buClr>
                <a:srgbClr val="7E3D1E"/>
              </a:buClr>
              <a:buSzPts val="2880"/>
            </a:pPr>
            <a:r>
              <a:rPr lang="en-CA" sz="2000" b="1"/>
              <a:t>Face to Face Meeting</a:t>
            </a:r>
            <a:endParaRPr lang="en-US" sz="2000" b="1" dirty="0"/>
          </a:p>
        </p:txBody>
      </p:sp>
      <p:pic>
        <p:nvPicPr>
          <p:cNvPr id="4" name="Picture 3">
            <a:extLst>
              <a:ext uri="{FF2B5EF4-FFF2-40B4-BE49-F238E27FC236}">
                <a16:creationId xmlns:a16="http://schemas.microsoft.com/office/drawing/2014/main" id="{93C3DFD8-0D10-3F70-89E9-2DF1FF1F4A06}"/>
              </a:ext>
            </a:extLst>
          </p:cNvPr>
          <p:cNvPicPr>
            <a:picLocks noChangeAspect="1"/>
          </p:cNvPicPr>
          <p:nvPr/>
        </p:nvPicPr>
        <p:blipFill>
          <a:blip r:embed="rId3"/>
          <a:stretch>
            <a:fillRect/>
          </a:stretch>
        </p:blipFill>
        <p:spPr>
          <a:xfrm>
            <a:off x="260361" y="671563"/>
            <a:ext cx="5033555" cy="3775166"/>
          </a:xfrm>
          <a:prstGeom prst="rect">
            <a:avLst/>
          </a:prstGeom>
        </p:spPr>
      </p:pic>
      <p:sp>
        <p:nvSpPr>
          <p:cNvPr id="5" name="Google Shape;525;p10">
            <a:extLst>
              <a:ext uri="{FF2B5EF4-FFF2-40B4-BE49-F238E27FC236}">
                <a16:creationId xmlns:a16="http://schemas.microsoft.com/office/drawing/2014/main" id="{00D3966F-0CA7-57BC-762F-9A29AD4F2E4D}"/>
              </a:ext>
            </a:extLst>
          </p:cNvPr>
          <p:cNvSpPr txBox="1">
            <a:spLocks noGrp="1"/>
          </p:cNvSpPr>
          <p:nvPr>
            <p:ph idx="1"/>
          </p:nvPr>
        </p:nvSpPr>
        <p:spPr>
          <a:xfrm>
            <a:off x="5958393" y="653130"/>
            <a:ext cx="5569130" cy="4024125"/>
          </a:xfrm>
          <a:prstGeom prst="rect">
            <a:avLst/>
          </a:prstGeom>
        </p:spPr>
        <p:txBody>
          <a:bodyPr spcFirstLastPara="1" lIns="91425" tIns="45700" rIns="91425" bIns="45700" anchorCtr="0">
            <a:normAutofit/>
          </a:bodyPr>
          <a:lstStyle/>
          <a:p>
            <a:pPr marL="0" indent="0">
              <a:spcBef>
                <a:spcPts val="1000"/>
              </a:spcBef>
              <a:spcAft>
                <a:spcPts val="0"/>
              </a:spcAft>
              <a:buSzPts val="1800"/>
              <a:buNone/>
            </a:pPr>
            <a:r>
              <a:rPr lang="en-US" dirty="0"/>
              <a:t>Once a year the Board of Directors meets to conduct one in person meeting.</a:t>
            </a:r>
          </a:p>
          <a:p>
            <a:pPr marL="0" indent="0">
              <a:spcBef>
                <a:spcPts val="1000"/>
              </a:spcBef>
              <a:spcAft>
                <a:spcPts val="0"/>
              </a:spcAft>
              <a:buSzPts val="1800"/>
              <a:buNone/>
            </a:pPr>
            <a:r>
              <a:rPr lang="en-US" dirty="0"/>
              <a:t>In addition to two days of board meetings, we host a reception. In 2025 we met in Vancouver bringing together a wide array of occupational hygiene professionals, and OH students from UBC and BCIT, where we had record attendance and a lovely evening. </a:t>
            </a:r>
          </a:p>
          <a:p>
            <a:pPr marL="0" indent="0">
              <a:spcBef>
                <a:spcPts val="1000"/>
              </a:spcBef>
              <a:spcAft>
                <a:spcPts val="0"/>
              </a:spcAft>
              <a:buSzPts val="1800"/>
              <a:buNone/>
            </a:pPr>
            <a:r>
              <a:rPr lang="en-US" dirty="0"/>
              <a:t>The CRBOH is planning the next in person meeting in October of 2026 in Halifax to coincide with the AIHA-APS technical sessions.</a:t>
            </a:r>
          </a:p>
        </p:txBody>
      </p:sp>
    </p:spTree>
    <p:extLst>
      <p:ext uri="{BB962C8B-B14F-4D97-AF65-F5344CB8AC3E}">
        <p14:creationId xmlns:p14="http://schemas.microsoft.com/office/powerpoint/2010/main" val="3387801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5"/>
        <p:cNvGrpSpPr/>
        <p:nvPr/>
      </p:nvGrpSpPr>
      <p:grpSpPr>
        <a:xfrm>
          <a:off x="0" y="0"/>
          <a:ext cx="0" cy="0"/>
          <a:chOff x="0" y="0"/>
          <a:chExt cx="0" cy="0"/>
        </a:xfrm>
      </p:grpSpPr>
      <p:sp>
        <p:nvSpPr>
          <p:cNvPr id="221" name="Rectangle 220">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Google Shape;216;p16"/>
          <p:cNvSpPr txBox="1">
            <a:spLocks noGrp="1"/>
          </p:cNvSpPr>
          <p:nvPr>
            <p:ph type="title"/>
          </p:nvPr>
        </p:nvSpPr>
        <p:spPr>
          <a:xfrm>
            <a:off x="2231136" y="467418"/>
            <a:ext cx="7729728" cy="1188720"/>
          </a:xfrm>
          <a:prstGeom prst="rect">
            <a:avLst/>
          </a:prstGeom>
          <a:solidFill>
            <a:srgbClr val="FFFFFF"/>
          </a:solidFill>
        </p:spPr>
        <p:txBody>
          <a:bodyPr spcFirstLastPara="1" lIns="91425" tIns="45700" rIns="91425" bIns="45700" anchorCtr="0">
            <a:noAutofit/>
          </a:bodyPr>
          <a:lstStyle/>
          <a:p>
            <a:pPr marL="628650"/>
            <a:r>
              <a:rPr lang="en-US" sz="2400" i="1" dirty="0"/>
              <a:t>Leadership Driven Excellence -Transformational Leadership Drives H&amp;S Excellence</a:t>
            </a:r>
            <a:endParaRPr lang="en-CA" sz="2400" dirty="0">
              <a:latin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E53D0087-390A-4286-A056-1BD877B1E2CB}"/>
              </a:ext>
            </a:extLst>
          </p:cNvPr>
          <p:cNvSpPr>
            <a:spLocks noGrp="1"/>
          </p:cNvSpPr>
          <p:nvPr>
            <p:ph idx="1"/>
          </p:nvPr>
        </p:nvSpPr>
        <p:spPr>
          <a:xfrm>
            <a:off x="1706062" y="1843591"/>
            <a:ext cx="8779512" cy="3766254"/>
          </a:xfrm>
        </p:spPr>
        <p:txBody>
          <a:bodyPr>
            <a:normAutofit fontScale="85000" lnSpcReduction="10000"/>
          </a:bodyPr>
          <a:lstStyle/>
          <a:p>
            <a:pPr marL="0" indent="0">
              <a:buNone/>
            </a:pPr>
            <a:r>
              <a:rPr lang="en-US" i="1" dirty="0"/>
              <a:t>Instructor - </a:t>
            </a:r>
            <a:r>
              <a:rPr lang="en-US" dirty="0"/>
              <a:t>Harvard T.H. Chan School of Public Health</a:t>
            </a:r>
            <a:br>
              <a:rPr lang="en-US" dirty="0"/>
            </a:br>
            <a:r>
              <a:rPr lang="en-US" i="1" dirty="0"/>
              <a:t>President - </a:t>
            </a:r>
            <a:r>
              <a:rPr lang="en-US" dirty="0"/>
              <a:t>Transformational Leadership Associates</a:t>
            </a:r>
            <a:br>
              <a:rPr lang="en-US" dirty="0"/>
            </a:br>
            <a:r>
              <a:rPr lang="en-US" i="1" dirty="0"/>
              <a:t>Retired Director - </a:t>
            </a:r>
            <a:r>
              <a:rPr lang="en-US" dirty="0"/>
              <a:t>Health and Safety Worldwide, Procter &amp; Gamble</a:t>
            </a:r>
          </a:p>
          <a:p>
            <a:pPr marL="0" indent="0">
              <a:buNone/>
            </a:pPr>
            <a:r>
              <a:rPr lang="en-US" dirty="0"/>
              <a:t>Dr. Richard D. Fulwiler is President of Transformational Leadership Associates, a consultancy that focuses on organizations achieving functional excellence by applying the principles of transformational leadership.</a:t>
            </a:r>
            <a:endParaRPr lang="en-CA" dirty="0"/>
          </a:p>
          <a:p>
            <a:pPr marL="0" indent="0">
              <a:buNone/>
            </a:pPr>
            <a:r>
              <a:rPr lang="en-US" dirty="0"/>
              <a:t>Prior to forming Transformational Leadership Associates, he had a 28 year career in health and safety at Procter &amp; Gamble starting as an industrial health engineer and progressing to Director of Health and Safety Worldwide.  </a:t>
            </a:r>
            <a:endParaRPr lang="en-CA" dirty="0"/>
          </a:p>
          <a:p>
            <a:pPr marL="0" indent="0">
              <a:buNone/>
            </a:pPr>
            <a:r>
              <a:rPr lang="en-US" dirty="0"/>
              <a:t>Rick has a faculty appointment at the Harvard School of Public Health where he is co-director for their Leadership and Management course for EHS Professionals. He has an international reputation and has published widely and is a frequent speaker at conferences.  He has been listed as one of the five gurus in EHS Today’s list of the 50 most influential leaders in Environment Health.</a:t>
            </a:r>
            <a:endParaRPr lang="en-CA" dirty="0"/>
          </a:p>
          <a:p>
            <a:pPr marL="0" indent="0">
              <a:buNone/>
            </a:pPr>
            <a:r>
              <a:rPr lang="en-US" dirty="0"/>
              <a:t>He is past President of the American Academy of Industrial Health (AIHA).  He has been an officer of the American Industrial Health Association and a member of its Board of Directors.</a:t>
            </a:r>
            <a:endParaRPr lang="en-CA" dirty="0"/>
          </a:p>
          <a:p>
            <a:pPr>
              <a:lnSpc>
                <a:spcPct val="90000"/>
              </a:lnSpc>
            </a:pPr>
            <a:endParaRPr lang="en-CA" sz="1100" dirty="0">
              <a:solidFill>
                <a:srgbClr val="404040"/>
              </a:solidFill>
            </a:endParaRPr>
          </a:p>
        </p:txBody>
      </p:sp>
    </p:spTree>
    <p:extLst>
      <p:ext uri="{BB962C8B-B14F-4D97-AF65-F5344CB8AC3E}">
        <p14:creationId xmlns:p14="http://schemas.microsoft.com/office/powerpoint/2010/main" val="1147740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5">
          <a:extLst>
            <a:ext uri="{FF2B5EF4-FFF2-40B4-BE49-F238E27FC236}">
              <a16:creationId xmlns:a16="http://schemas.microsoft.com/office/drawing/2014/main" id="{2A56697D-1676-BF85-4D8B-6284BDE703EE}"/>
            </a:ext>
          </a:extLst>
        </p:cNvPr>
        <p:cNvGrpSpPr/>
        <p:nvPr/>
      </p:nvGrpSpPr>
      <p:grpSpPr>
        <a:xfrm>
          <a:off x="0" y="0"/>
          <a:ext cx="0" cy="0"/>
          <a:chOff x="0" y="0"/>
          <a:chExt cx="0" cy="0"/>
        </a:xfrm>
      </p:grpSpPr>
      <p:sp>
        <p:nvSpPr>
          <p:cNvPr id="221" name="Rectangle 220">
            <a:extLst>
              <a:ext uri="{FF2B5EF4-FFF2-40B4-BE49-F238E27FC236}">
                <a16:creationId xmlns:a16="http://schemas.microsoft.com/office/drawing/2014/main" id="{05879FFB-D143-6D37-419F-CB9CBB3C5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a:extLst>
              <a:ext uri="{FF2B5EF4-FFF2-40B4-BE49-F238E27FC236}">
                <a16:creationId xmlns:a16="http://schemas.microsoft.com/office/drawing/2014/main" id="{C364D5D4-0BDB-DD39-AA86-7265FFFD96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a:extLst>
              <a:ext uri="{FF2B5EF4-FFF2-40B4-BE49-F238E27FC236}">
                <a16:creationId xmlns:a16="http://schemas.microsoft.com/office/drawing/2014/main" id="{61347462-2822-13A0-DDAE-687BAF24AA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Google Shape;216;p16">
            <a:extLst>
              <a:ext uri="{FF2B5EF4-FFF2-40B4-BE49-F238E27FC236}">
                <a16:creationId xmlns:a16="http://schemas.microsoft.com/office/drawing/2014/main" id="{C08678AF-1A19-526C-87EA-C1EA05F92F45}"/>
              </a:ext>
            </a:extLst>
          </p:cNvPr>
          <p:cNvSpPr txBox="1">
            <a:spLocks noGrp="1"/>
          </p:cNvSpPr>
          <p:nvPr>
            <p:ph type="title"/>
          </p:nvPr>
        </p:nvSpPr>
        <p:spPr>
          <a:xfrm>
            <a:off x="2231136" y="467418"/>
            <a:ext cx="7729728" cy="1188720"/>
          </a:xfrm>
          <a:prstGeom prst="rect">
            <a:avLst/>
          </a:prstGeom>
          <a:solidFill>
            <a:srgbClr val="FFFFFF"/>
          </a:solidFill>
        </p:spPr>
        <p:txBody>
          <a:bodyPr spcFirstLastPara="1" lIns="91425" tIns="45700" rIns="91425" bIns="45700" anchorCtr="0">
            <a:noAutofit/>
          </a:bodyPr>
          <a:lstStyle/>
          <a:p>
            <a:pPr marL="628650"/>
            <a:r>
              <a:rPr lang="en-US" sz="2400" i="1" dirty="0"/>
              <a:t>Leadership Driven Excellence -Transformational Leadership Drives H&amp;S Excellence</a:t>
            </a:r>
            <a:endParaRPr lang="en-CA" sz="2400" dirty="0">
              <a:latin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0FD5DE2-7FD4-3B26-F46C-EC2EE0BF34BD}"/>
              </a:ext>
            </a:extLst>
          </p:cNvPr>
          <p:cNvSpPr>
            <a:spLocks noGrp="1"/>
          </p:cNvSpPr>
          <p:nvPr>
            <p:ph idx="1"/>
          </p:nvPr>
        </p:nvSpPr>
        <p:spPr>
          <a:xfrm>
            <a:off x="1706062" y="2291262"/>
            <a:ext cx="8779512" cy="2879256"/>
          </a:xfrm>
        </p:spPr>
        <p:txBody>
          <a:bodyPr>
            <a:normAutofit/>
          </a:bodyPr>
          <a:lstStyle/>
          <a:p>
            <a:pPr marL="0" indent="0">
              <a:buNone/>
            </a:pPr>
            <a:r>
              <a:rPr lang="en-US" dirty="0"/>
              <a:t>Transformational leadership is the key to engaging the workforce be it management or shop floor workers.  Engagement is the key to achieving functional excellence be it in cost, quality, production, safety or other key performance indicators. Characteristics describing both transactional and transformational leadership will be presented. Five critical characteristics of transformational leadership will form the basis for growing one’s transformational leadership skills. The presentation will include some participant interaction and conclude with a transformational leadership self and organizational assessment.</a:t>
            </a:r>
            <a:endParaRPr lang="en-CA" dirty="0"/>
          </a:p>
          <a:p>
            <a:pPr>
              <a:lnSpc>
                <a:spcPct val="90000"/>
              </a:lnSpc>
            </a:pPr>
            <a:endParaRPr lang="en-CA" sz="1100" dirty="0">
              <a:solidFill>
                <a:srgbClr val="404040"/>
              </a:solidFill>
            </a:endParaRPr>
          </a:p>
        </p:txBody>
      </p:sp>
    </p:spTree>
    <p:extLst>
      <p:ext uri="{BB962C8B-B14F-4D97-AF65-F5344CB8AC3E}">
        <p14:creationId xmlns:p14="http://schemas.microsoft.com/office/powerpoint/2010/main" val="1570172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23"/>
        <p:cNvGrpSpPr/>
        <p:nvPr/>
      </p:nvGrpSpPr>
      <p:grpSpPr>
        <a:xfrm>
          <a:off x="0" y="0"/>
          <a:ext cx="0" cy="0"/>
          <a:chOff x="0" y="0"/>
          <a:chExt cx="0" cy="0"/>
        </a:xfrm>
      </p:grpSpPr>
      <p:sp>
        <p:nvSpPr>
          <p:cNvPr id="524" name="Google Shape;524;p10"/>
          <p:cNvSpPr txBox="1">
            <a:spLocks noGrp="1"/>
          </p:cNvSpPr>
          <p:nvPr>
            <p:ph type="title"/>
          </p:nvPr>
        </p:nvSpPr>
        <p:spPr>
          <a:xfrm>
            <a:off x="829781" y="2708804"/>
            <a:ext cx="3698803" cy="1440394"/>
          </a:xfrm>
          <a:prstGeom prst="rect">
            <a:avLst/>
          </a:prstGeom>
          <a:noFill/>
          <a:ln>
            <a:solidFill>
              <a:schemeClr val="tx1"/>
            </a:solidFill>
          </a:ln>
        </p:spPr>
        <p:txBody>
          <a:bodyPr spcFirstLastPara="1" lIns="91425" tIns="45700" rIns="91425" bIns="45700" anchorCtr="0">
            <a:normAutofit/>
          </a:bodyPr>
          <a:lstStyle/>
          <a:p>
            <a:pPr marL="0" lvl="0" indent="0" rtl="0">
              <a:spcBef>
                <a:spcPts val="0"/>
              </a:spcBef>
              <a:spcAft>
                <a:spcPts val="0"/>
              </a:spcAft>
              <a:buClr>
                <a:srgbClr val="262626"/>
              </a:buClr>
              <a:buSzPts val="2000"/>
              <a:buFont typeface="Century Gothic"/>
              <a:buNone/>
            </a:pPr>
            <a:r>
              <a:rPr lang="en-US" sz="2200" b="1">
                <a:solidFill>
                  <a:schemeClr val="tx1"/>
                </a:solidFill>
              </a:rPr>
              <a:t>Key </a:t>
            </a:r>
            <a:r>
              <a:rPr lang="en-US" sz="2200" b="1" i="0" u="none" strike="noStrike">
                <a:solidFill>
                  <a:schemeClr val="tx1"/>
                </a:solidFill>
                <a:effectLst/>
              </a:rPr>
              <a:t>Accomplishments</a:t>
            </a:r>
            <a:endParaRPr lang="en-CA" sz="2200" b="1">
              <a:solidFill>
                <a:schemeClr val="tx1"/>
              </a:solidFill>
            </a:endParaRPr>
          </a:p>
        </p:txBody>
      </p:sp>
      <p:sp>
        <p:nvSpPr>
          <p:cNvPr id="547" name="Rectangle 546">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Google Shape;525;p10"/>
          <p:cNvSpPr txBox="1">
            <a:spLocks noGrp="1"/>
          </p:cNvSpPr>
          <p:nvPr>
            <p:ph idx="1"/>
          </p:nvPr>
        </p:nvSpPr>
        <p:spPr>
          <a:xfrm>
            <a:off x="6049182" y="802637"/>
            <a:ext cx="5408696" cy="5555131"/>
          </a:xfrm>
          <a:prstGeom prst="rect">
            <a:avLst/>
          </a:prstGeom>
        </p:spPr>
        <p:txBody>
          <a:bodyPr spcFirstLastPara="1" lIns="91425" tIns="45700" rIns="91425" bIns="45700" anchor="ctr" anchorCtr="0">
            <a:normAutofit/>
          </a:bodyPr>
          <a:lstStyle/>
          <a:p>
            <a:pPr marL="736092" indent="-342900">
              <a:spcBef>
                <a:spcPts val="1000"/>
              </a:spcBef>
              <a:spcAft>
                <a:spcPts val="0"/>
              </a:spcAft>
              <a:buSzPts val="1800"/>
              <a:buFont typeface="Wingdings" panose="05000000000000000000" pitchFamily="2" charset="2"/>
              <a:buChar char="§"/>
            </a:pPr>
            <a:r>
              <a:rPr lang="en-US" dirty="0">
                <a:solidFill>
                  <a:schemeClr val="bg1"/>
                </a:solidFill>
              </a:rPr>
              <a:t>Established volunteer committees for planning of the 2027 IOHA Scientific Conference in Montréal</a:t>
            </a:r>
          </a:p>
          <a:p>
            <a:pPr marL="736092" indent="-342900">
              <a:buSzPts val="1800"/>
              <a:buFont typeface="Wingdings" panose="05000000000000000000" pitchFamily="2" charset="2"/>
              <a:buChar char="§"/>
            </a:pPr>
            <a:r>
              <a:rPr lang="en-CA" dirty="0">
                <a:solidFill>
                  <a:schemeClr val="bg1"/>
                </a:solidFill>
              </a:rPr>
              <a:t>Continued collaboration with strategic partners</a:t>
            </a:r>
          </a:p>
          <a:p>
            <a:pPr marL="736092" indent="-342900">
              <a:buSzPts val="1800"/>
              <a:buFont typeface="Wingdings" panose="05000000000000000000" pitchFamily="2" charset="2"/>
              <a:buChar char="§"/>
            </a:pPr>
            <a:r>
              <a:rPr lang="en-CA" dirty="0">
                <a:solidFill>
                  <a:schemeClr val="bg1"/>
                </a:solidFill>
              </a:rPr>
              <a:t>Developed an examination preparation support page on website</a:t>
            </a:r>
          </a:p>
          <a:p>
            <a:pPr marL="736092" indent="-342900">
              <a:buSzPts val="1800"/>
              <a:buFont typeface="Wingdings" panose="05000000000000000000" pitchFamily="2" charset="2"/>
              <a:buChar char="§"/>
            </a:pPr>
            <a:r>
              <a:rPr lang="en-CA" dirty="0">
                <a:solidFill>
                  <a:schemeClr val="bg1"/>
                </a:solidFill>
              </a:rPr>
              <a:t>Improved the application process for new candidates, including updates to the examination handbooks</a:t>
            </a:r>
          </a:p>
          <a:p>
            <a:pPr marL="736092" indent="-342900">
              <a:buSzPts val="1800"/>
              <a:buFont typeface="Wingdings" panose="05000000000000000000" pitchFamily="2" charset="2"/>
              <a:buChar char="§"/>
            </a:pPr>
            <a:r>
              <a:rPr lang="en-US" dirty="0">
                <a:solidFill>
                  <a:schemeClr val="bg1"/>
                </a:solidFill>
              </a:rPr>
              <a:t>Continued work on competencies, roles &amp; responsibilities and written procedures for all roles within the organization</a:t>
            </a:r>
          </a:p>
          <a:p>
            <a:pPr marL="736092" indent="-342900">
              <a:spcBef>
                <a:spcPts val="1000"/>
              </a:spcBef>
              <a:spcAft>
                <a:spcPts val="0"/>
              </a:spcAft>
              <a:buSzPts val="1800"/>
              <a:buFont typeface="Wingdings" panose="05000000000000000000" pitchFamily="2" charset="2"/>
              <a:buChar char="§"/>
            </a:pPr>
            <a:endParaRPr lang="en-US" dirty="0">
              <a:solidFill>
                <a:schemeClr val="bg1"/>
              </a:solidFill>
            </a:endParaRPr>
          </a:p>
          <a:p>
            <a:pPr marL="457200" lvl="0" indent="-228600" rtl="0">
              <a:spcBef>
                <a:spcPts val="1000"/>
              </a:spcBef>
              <a:spcAft>
                <a:spcPts val="0"/>
              </a:spcAft>
              <a:buSzPts val="1800"/>
              <a:buNone/>
            </a:pPr>
            <a:endParaRPr lang="en-US" dirty="0">
              <a:solidFill>
                <a:schemeClr val="bg1"/>
              </a:solidFill>
            </a:endParaRPr>
          </a:p>
        </p:txBody>
      </p:sp>
    </p:spTree>
    <p:extLst>
      <p:ext uri="{BB962C8B-B14F-4D97-AF65-F5344CB8AC3E}">
        <p14:creationId xmlns:p14="http://schemas.microsoft.com/office/powerpoint/2010/main" val="34541837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RedLineBusiness_16x9">
      <a:dk1>
        <a:srgbClr val="514A40"/>
      </a:dk1>
      <a:lt1>
        <a:srgbClr val="FFFFFF"/>
      </a:lt1>
      <a:dk2>
        <a:srgbClr val="000000"/>
      </a:dk2>
      <a:lt2>
        <a:srgbClr val="F9F7F3"/>
      </a:lt2>
      <a:accent1>
        <a:srgbClr val="A85229"/>
      </a:accent1>
      <a:accent2>
        <a:srgbClr val="98916E"/>
      </a:accent2>
      <a:accent3>
        <a:srgbClr val="C9A645"/>
      </a:accent3>
      <a:accent4>
        <a:srgbClr val="76A7B2"/>
      </a:accent4>
      <a:accent5>
        <a:srgbClr val="82A670"/>
      </a:accent5>
      <a:accent6>
        <a:srgbClr val="896170"/>
      </a:accent6>
      <a:hlink>
        <a:srgbClr val="A85229"/>
      </a:hlink>
      <a:folHlink>
        <a:srgbClr val="9891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TM10001115[[fn=Parcel]]</Template>
  <TotalTime>53622</TotalTime>
  <Words>5179</Words>
  <Application>Microsoft Office PowerPoint</Application>
  <PresentationFormat>Widescreen</PresentationFormat>
  <Paragraphs>741</Paragraphs>
  <Slides>81</Slides>
  <Notes>69</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81</vt:i4>
      </vt:variant>
    </vt:vector>
  </HeadingPairs>
  <TitlesOfParts>
    <vt:vector size="96" baseType="lpstr">
      <vt:lpstr>Arial</vt:lpstr>
      <vt:lpstr>Calibri</vt:lpstr>
      <vt:lpstr>Cambria</vt:lpstr>
      <vt:lpstr>Century Gothic</vt:lpstr>
      <vt:lpstr>Gill Sans</vt:lpstr>
      <vt:lpstr>Gill Sans MT</vt:lpstr>
      <vt:lpstr>Lato</vt:lpstr>
      <vt:lpstr>Lato Black</vt:lpstr>
      <vt:lpstr>Lato Heavy</vt:lpstr>
      <vt:lpstr>Lato Semibold</vt:lpstr>
      <vt:lpstr>Noto Sans Symbols</vt:lpstr>
      <vt:lpstr>Times New Roman</vt:lpstr>
      <vt:lpstr>Twentieth Century</vt:lpstr>
      <vt:lpstr>Wingdings</vt:lpstr>
      <vt:lpstr>Parcel</vt:lpstr>
      <vt:lpstr>WELCOME  39th ANNUAL GENERAL MEETING THURSDAY, JUNE 11TH, 2026   </vt:lpstr>
      <vt:lpstr>Welcoming Remarks</vt:lpstr>
      <vt:lpstr>AGENDA</vt:lpstr>
      <vt:lpstr>MOTION TO APPROVE THE AGENDA </vt:lpstr>
      <vt:lpstr>MOTION TO APPROVE THE 2025 MINUTES</vt:lpstr>
      <vt:lpstr>PRESIDENT’S REPORT  (3:05-3:10 pm)  KIET NGUYEN, ROH</vt:lpstr>
      <vt:lpstr>PowerPoint Presentation</vt:lpstr>
      <vt:lpstr>Face to Face Meeting</vt:lpstr>
      <vt:lpstr>Key Accomplishments</vt:lpstr>
      <vt:lpstr>ONGOing Projects</vt:lpstr>
      <vt:lpstr>VICE PRESIDENT’S REPORT  (3:10-3:15 pm)  SUZANNE WILDE, ROH</vt:lpstr>
      <vt:lpstr>PowerPoint Presentation</vt:lpstr>
      <vt:lpstr>IOHA2027</vt:lpstr>
      <vt:lpstr>2027 IOHA International Scientific Conference Committees</vt:lpstr>
      <vt:lpstr>IOHA2027 </vt:lpstr>
      <vt:lpstr>POLICIES &amp; PROCEDURES </vt:lpstr>
      <vt:lpstr>TREASURER’S REPORT  (3:15-3:20 pm) ALEX MERCER, ROH  ON BEHALF OF  KEVIN SCHMIDT, ROH</vt:lpstr>
      <vt:lpstr>TREASURER’S REPORT - HIGHLIGHTS</vt:lpstr>
      <vt:lpstr>TREASURER'S  REPORT</vt:lpstr>
      <vt:lpstr>TREASURER'S  REPORT</vt:lpstr>
      <vt:lpstr>INDEPENDENT AUDITOR’S REPORT</vt:lpstr>
      <vt:lpstr>MOTION TO APPROVE 2025 AUDITOR’S REPORT</vt:lpstr>
      <vt:lpstr>MOTION TO APPOINT SCARROW &amp; DONALD FOR THE 2026 AUDIT</vt:lpstr>
      <vt:lpstr>REGISTRAR’S REPORT  (3:20-3:25 pm) ALTAIRA HILDEBRAND, ROH</vt:lpstr>
      <vt:lpstr>2025-2026 Focus: Strengthening the Registration, and Examination Processes</vt:lpstr>
      <vt:lpstr>Membership Ten Year Review</vt:lpstr>
      <vt:lpstr>CURRENT ROH MEMBERSHIP</vt:lpstr>
      <vt:lpstr>CURRENT ROHT MEMBERSHIP</vt:lpstr>
      <vt:lpstr>EXAMINATION TYPES</vt:lpstr>
      <vt:lpstr>New ROH Members - 2025</vt:lpstr>
      <vt:lpstr>New ROH Members - 2026</vt:lpstr>
      <vt:lpstr>New ROHT Members - 2025</vt:lpstr>
      <vt:lpstr>New ROHT Members - 2026 YTD</vt:lpstr>
      <vt:lpstr>Recently Retired Members</vt:lpstr>
      <vt:lpstr>COMMITTEE REPORTS  (3:20-3:40 pm)    </vt:lpstr>
      <vt:lpstr>EXTERNAL AFFAIRS REPORT</vt:lpstr>
      <vt:lpstr>EXTERNAL AFFAIRS</vt:lpstr>
      <vt:lpstr>EXTERNAL AFFAIRS</vt:lpstr>
      <vt:lpstr>EXTERNAL AFFAIRS</vt:lpstr>
      <vt:lpstr>COMMUNICATION &amp; PROMOTIOn REPORT  </vt:lpstr>
      <vt:lpstr>COMMUNICATION &amp; PROMOTION REPORT</vt:lpstr>
      <vt:lpstr>CRBOH Merchandise </vt:lpstr>
      <vt:lpstr>COMMUNICATION &amp; PROMOTIONS REPORT</vt:lpstr>
      <vt:lpstr>ROH &amp; ROHT EXAM COMMITTEE REPORTS</vt:lpstr>
      <vt:lpstr>ROH &amp; ROHT EXAM COMMITTEE REPORTS</vt:lpstr>
      <vt:lpstr>ROH EXAM (WRITTEN) COMMITTEE REPORT </vt:lpstr>
      <vt:lpstr>ROH EXAM (ORAL) COMMITTEE REPORT  </vt:lpstr>
      <vt:lpstr> oral exam panel members</vt:lpstr>
      <vt:lpstr>ROHT EXAM COMMITTEE REPORT  </vt:lpstr>
      <vt:lpstr>EXAM COMMITTEE REPORT</vt:lpstr>
      <vt:lpstr>REGISTRATION MAINTENANCE &amp; POINTS COMMITTEE REPORT</vt:lpstr>
      <vt:lpstr>REGISTRATION MAINTENANCE &amp; POINTS REPORT</vt:lpstr>
      <vt:lpstr>REMINDERS </vt:lpstr>
      <vt:lpstr>REGISTRATION MAINTENANCE &amp; POINTS REPORT</vt:lpstr>
      <vt:lpstr>FUTURE OF THE PROFESSION REPORT </vt:lpstr>
      <vt:lpstr>HIGHLIGHTS</vt:lpstr>
      <vt:lpstr>FUTURE OF THE PROFESSION</vt:lpstr>
      <vt:lpstr>Awards</vt:lpstr>
      <vt:lpstr>MARC COUSINEAU Student Award</vt:lpstr>
      <vt:lpstr>Andrea Sass-Kortsak  Lifetime Achievement Award</vt:lpstr>
      <vt:lpstr>2026 RECIPIENT</vt:lpstr>
      <vt:lpstr>PowerPoint Presentation</vt:lpstr>
      <vt:lpstr>PowerPoint Presentation</vt:lpstr>
      <vt:lpstr>Career Path: Quick Resume</vt:lpstr>
      <vt:lpstr>Career Path: (Partial) Volunteer Positions</vt:lpstr>
      <vt:lpstr>Pathways</vt:lpstr>
      <vt:lpstr>PowerPoint Presentation</vt:lpstr>
      <vt:lpstr>PowerPoint Presentation</vt:lpstr>
      <vt:lpstr>PowerPoint Presentation</vt:lpstr>
      <vt:lpstr>PowerPoint Presentation</vt:lpstr>
      <vt:lpstr>PowerPoint Presentation</vt:lpstr>
      <vt:lpstr>OTHER BUSINESS (3:50-3:55 pm) incoming president</vt:lpstr>
      <vt:lpstr>INCOMING PRESIDENT</vt:lpstr>
      <vt:lpstr>INCOMING ROH DIRECTOR, ONTARIO</vt:lpstr>
      <vt:lpstr>INCOMING ROHT DIRECTOR,  Canada - west</vt:lpstr>
      <vt:lpstr> MANY THANKS  FOR YOUR HARD WORK &amp; CONTRIBUTIONS TO CRBOH and THE BOARD of directors</vt:lpstr>
      <vt:lpstr>Q &amp; A (3:55-4:00 pm)  Please use the chat function if you have a question</vt:lpstr>
      <vt:lpstr>MOTION TO ADJOURN THE CRBOH 39th ANNUAL GENERAL MEETING</vt:lpstr>
      <vt:lpstr>PowerPoint Presentation</vt:lpstr>
      <vt:lpstr>Leadership Driven Excellence -Transformational Leadership Drives H&amp;S Excellence</vt:lpstr>
      <vt:lpstr>Leadership Driven Excellence -Transformational Leadership Drives H&amp;S Excellence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Leah McCormick</dc:creator>
  <cp:lastModifiedBy>Leah McCormick</cp:lastModifiedBy>
  <cp:revision>330</cp:revision>
  <dcterms:created xsi:type="dcterms:W3CDTF">2020-04-29T17:54:15Z</dcterms:created>
  <dcterms:modified xsi:type="dcterms:W3CDTF">2026-06-19T14:50:28Z</dcterms:modified>
</cp:coreProperties>
</file>